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ED661-763F-4D7F-B215-F4A86C379801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9EEA7-CAE5-48B4-9F90-3A85B18F08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 good to me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95400" y="1905000"/>
            <a:ext cx="6400801" cy="449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419600" cy="6857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주님 내게 선하신 분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11582400" cy="5562600"/>
          </a:xfrm>
        </p:spPr>
        <p:txBody>
          <a:bodyPr numCol="2"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주님 내게 선하신 분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고아같은 나를 구해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주의 자녀 삼아 주셨네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주님 내게 선하신 분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과거를 던지시고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죄 세지 않으시네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나 춤을 추네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나 주께 외쳐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나 기뻐 뛰네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뛰어 돌며 할렐루야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나나나 선하신 분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나나나 선하신 분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나나나 선하신 분</a:t>
            </a:r>
            <a:endParaRPr lang="en-US" altLang="ko-KR" sz="1800" b="1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smtClean="0">
                <a:solidFill>
                  <a:schemeClr val="tx1"/>
                </a:solidFill>
              </a:rPr>
              <a:t>주님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내게 선하신 분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매일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아침마다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주의 자비로 새 생명 주네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주님 내게 선하신 분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주의 손이 내게 계셔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기쁨이 주께 있네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오직 주님이 나를 구하셨네</a:t>
            </a:r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오직 </a:t>
            </a:r>
            <a:r>
              <a:rPr lang="ko-KR" altLang="en-US" sz="1800" b="1" dirty="0">
                <a:solidFill>
                  <a:schemeClr val="tx1"/>
                </a:solidFill>
              </a:rPr>
              <a:t>주님이 나를 구하셨네</a:t>
            </a:r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오직 </a:t>
            </a:r>
            <a:r>
              <a:rPr lang="ko-KR" altLang="en-US" sz="1800" b="1" dirty="0">
                <a:solidFill>
                  <a:schemeClr val="tx1"/>
                </a:solidFill>
              </a:rPr>
              <a:t>주님이 나를 구하셨네</a:t>
            </a:r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 </a:t>
            </a:r>
            <a:r>
              <a:rPr lang="ko-KR" altLang="en-US" sz="1800" b="1" dirty="0">
                <a:solidFill>
                  <a:schemeClr val="tx1"/>
                </a:solidFill>
              </a:rPr>
              <a:t>거리에서도 찬양을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드리리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님 내게 선하신 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내게 선하신 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내게 선하신 분 </dc:title>
  <dc:creator>user</dc:creator>
  <cp:lastModifiedBy>user</cp:lastModifiedBy>
  <cp:revision>8</cp:revision>
  <dcterms:created xsi:type="dcterms:W3CDTF">2016-09-06T14:49:42Z</dcterms:created>
  <dcterms:modified xsi:type="dcterms:W3CDTF">2016-09-06T17:51:21Z</dcterms:modified>
</cp:coreProperties>
</file>