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69563-4076-41E6-B408-BB9CABA9D465}" type="datetimeFigureOut">
              <a:rPr lang="en-US" smtClean="0"/>
              <a:pPr/>
              <a:t>9/27/2016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5466F-4176-4CAA-A80F-678237F543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ncing Generation.jpg"/>
          <p:cNvPicPr>
            <a:picLocks noChangeAspect="1"/>
          </p:cNvPicPr>
          <p:nvPr userDrawn="1"/>
        </p:nvPicPr>
        <p:blipFill>
          <a:blip r:embed="rId13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0" y="0"/>
            <a:ext cx="4572000" cy="609600"/>
          </a:xfrm>
        </p:spPr>
        <p:txBody>
          <a:bodyPr>
            <a:normAutofit fontScale="90000"/>
          </a:bodyPr>
          <a:lstStyle/>
          <a:p>
            <a:r>
              <a:rPr lang="ko-KR" altLang="en-US" sz="4000" b="1" dirty="0" smtClean="0"/>
              <a:t>주 자비 춤추게 하네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685800"/>
            <a:ext cx="3200400" cy="59436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>
                <a:solidFill>
                  <a:schemeClr val="tx1"/>
                </a:solidFill>
              </a:rPr>
              <a:t>주 자비 춤추게 하네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모든 </a:t>
            </a:r>
            <a:r>
              <a:rPr lang="ko-KR" altLang="en-US" sz="2000" b="1" dirty="0">
                <a:solidFill>
                  <a:schemeClr val="tx1"/>
                </a:solidFill>
              </a:rPr>
              <a:t>것 다해 찬양해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춤을 </a:t>
            </a:r>
            <a:r>
              <a:rPr lang="ko-KR" altLang="en-US" sz="2000" b="1" dirty="0">
                <a:solidFill>
                  <a:schemeClr val="tx1"/>
                </a:solidFill>
              </a:rPr>
              <a:t>추며 자비 감사해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 영광 외치게 하네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        온 </a:t>
            </a:r>
            <a:r>
              <a:rPr lang="ko-KR" altLang="en-US" sz="2000" b="1" dirty="0">
                <a:solidFill>
                  <a:schemeClr val="tx1"/>
                </a:solidFill>
              </a:rPr>
              <a:t>땅에서 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높이며            주의 </a:t>
            </a:r>
            <a:r>
              <a:rPr lang="ko-KR" altLang="en-US" sz="2000" b="1" dirty="0">
                <a:solidFill>
                  <a:schemeClr val="tx1"/>
                </a:solidFill>
              </a:rPr>
              <a:t>영광 소리쳐 찬양해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넘쳐 흐르는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용서받은 영혼 이제 </a:t>
            </a:r>
            <a:r>
              <a:rPr lang="ko-KR" altLang="en-US" sz="2000" b="1" dirty="0">
                <a:solidFill>
                  <a:schemeClr val="tx1"/>
                </a:solidFill>
              </a:rPr>
              <a:t>주를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보네                   우린 </a:t>
            </a:r>
            <a:r>
              <a:rPr lang="ko-KR" altLang="en-US" sz="2000" b="1" dirty="0">
                <a:solidFill>
                  <a:schemeClr val="tx1"/>
                </a:solidFill>
              </a:rPr>
              <a:t>멈출 수 없네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우리는 춤추는 세대되리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    주 </a:t>
            </a:r>
            <a:r>
              <a:rPr lang="ko-KR" altLang="en-US" sz="2000" b="1" dirty="0">
                <a:solidFill>
                  <a:schemeClr val="tx1"/>
                </a:solidFill>
              </a:rPr>
              <a:t>크신 자비로 춤추리라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2000" b="1" dirty="0">
                <a:solidFill>
                  <a:schemeClr val="tx1"/>
                </a:solidFill>
              </a:rPr>
              <a:t>자비로 </a:t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/>
            </a:r>
            <a:br>
              <a:rPr lang="ko-KR" altLang="en-US" sz="2000" b="1" dirty="0">
                <a:solidFill>
                  <a:schemeClr val="tx1"/>
                </a:solidFill>
              </a:rPr>
            </a:br>
            <a:r>
              <a:rPr lang="ko-KR" altLang="en-US" sz="2000" b="1" dirty="0">
                <a:solidFill>
                  <a:schemeClr val="tx1"/>
                </a:solidFill>
              </a:rPr>
              <a:t>주 </a:t>
            </a:r>
            <a:r>
              <a:rPr lang="ko-KR" altLang="en-US" sz="2000" b="1">
                <a:solidFill>
                  <a:schemeClr val="tx1"/>
                </a:solidFill>
              </a:rPr>
              <a:t>영광 </a:t>
            </a:r>
            <a:r>
              <a:rPr lang="ko-KR" altLang="en-US" sz="2000" b="1" smtClean="0">
                <a:solidFill>
                  <a:schemeClr val="tx1"/>
                </a:solidFill>
              </a:rPr>
              <a:t>외치는 세대되리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놀라운 </a:t>
            </a:r>
            <a:r>
              <a:rPr lang="ko-KR" altLang="en-US" sz="2000" b="1" dirty="0">
                <a:solidFill>
                  <a:schemeClr val="tx1"/>
                </a:solidFill>
              </a:rPr>
              <a:t>주 영광 외치리라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 주의 영광을</a:t>
            </a:r>
            <a:r>
              <a:rPr lang="en-US" altLang="ko-KR" sz="2000" b="1" dirty="0">
                <a:solidFill>
                  <a:schemeClr val="tx1"/>
                </a:solidFill>
              </a:rPr>
              <a:t/>
            </a:r>
            <a:br>
              <a:rPr lang="en-US" altLang="ko-KR" sz="2000" b="1" dirty="0">
                <a:solidFill>
                  <a:schemeClr val="tx1"/>
                </a:solidFill>
              </a:rPr>
            </a:br>
            <a:r>
              <a:rPr lang="en-US" altLang="ko-KR" sz="2000" b="1" dirty="0">
                <a:solidFill>
                  <a:schemeClr val="tx1"/>
                </a:solidFill>
              </a:rPr>
              <a:t/>
            </a:r>
            <a:br>
              <a:rPr lang="en-US" altLang="ko-KR" sz="2000" b="1" dirty="0">
                <a:solidFill>
                  <a:schemeClr val="tx1"/>
                </a:solidFill>
              </a:rPr>
            </a:b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주 자비 춤추게 하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자비 춤추게 하네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자비 춤추게 하네</dc:title>
  <dc:creator>user</dc:creator>
  <cp:lastModifiedBy>user</cp:lastModifiedBy>
  <cp:revision>10</cp:revision>
  <dcterms:created xsi:type="dcterms:W3CDTF">2016-09-27T02:40:49Z</dcterms:created>
  <dcterms:modified xsi:type="dcterms:W3CDTF">2016-09-27T12:01:01Z</dcterms:modified>
</cp:coreProperties>
</file>