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69B41-4AF8-48AC-91FE-5AC21BCBC3EE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20D28-21F6-40AC-9E19-6E0F4099A4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Name Of Jesus.jpg"/>
          <p:cNvPicPr>
            <a:picLocks noChangeAspect="1"/>
          </p:cNvPicPr>
          <p:nvPr userDrawn="1"/>
        </p:nvPicPr>
        <p:blipFill>
          <a:blip r:embed="rId13">
            <a:lum bright="61000"/>
          </a:blip>
          <a:stretch>
            <a:fillRect/>
          </a:stretch>
        </p:blipFill>
        <p:spPr>
          <a:xfrm>
            <a:off x="0" y="-1"/>
            <a:ext cx="9144000" cy="68537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533400"/>
            <a:ext cx="5486400" cy="765175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주 이름 큰 능력 있도다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1550" y="1752600"/>
            <a:ext cx="6248400" cy="41148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 이름 큰 능력 있도다 난 믿네 그 이름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예수의 그 이름 부를 때 새 생명 얻었네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마귀는 떠나가고 갇힌 자 자유케해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모든 이름보다 더 높은 이름 주 예수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이름 큰 능력 있도다 예리한 검처럼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예수의 그 이름 외치며 일어나 나가세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원수는 주 발 앞에 무너져 떠나가네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모든 이름보다 더 높은 이름 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이름 큰 능력 있도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이름 큰 능력 있도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이름 큰 능력 있도다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이름 예수 예수</dc:title>
  <dc:creator>user</dc:creator>
  <cp:lastModifiedBy>user</cp:lastModifiedBy>
  <cp:revision>9</cp:revision>
  <dcterms:created xsi:type="dcterms:W3CDTF">2016-09-26T12:20:23Z</dcterms:created>
  <dcterms:modified xsi:type="dcterms:W3CDTF">2016-09-26T14:39:33Z</dcterms:modified>
</cp:coreProperties>
</file>