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90335-6BC8-44D4-BE85-00D8EBFF1CBB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58617-8D8E-4505-A117-271F20E405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810000" cy="762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 예수 사랑 기쁨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458200" cy="5715000"/>
          </a:xfrm>
        </p:spPr>
        <p:txBody>
          <a:bodyPr>
            <a:normAutofit/>
          </a:bodyPr>
          <a:lstStyle/>
          <a:p>
            <a:pPr marL="344488" indent="-344488" algn="l"/>
            <a:r>
              <a:rPr lang="en-US" altLang="ko-KR" sz="24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사랑 기쁨 내 마음 속에 내 마음 속에 내 마음 속에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사랑 기쁨 내 마음 속에 내 마음 속에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있네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이제는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정죄없네 예수 안에서 예수 안에서 예수 안에서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이제는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정죄없네 예수 안에서 예수 안에서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없네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이제는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해방됐네 예수 안에서 예수 안에서 예수 안에서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이제는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해방됐네 예수 안에서 예수 안에서 해방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284163" indent="-284163" algn="l"/>
            <a:r>
              <a:rPr lang="en-US" altLang="ko-KR" sz="24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나는 기뻐요 정말 기뻐요 주 예수 사랑 기쁨 내 맘에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나는 기뻐요 정말 기뻐요 주 예수 사랑 기쁨 내 맘에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예수 사랑 기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 사랑 기쁨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 사랑 기쁨</dc:title>
  <dc:creator>user</dc:creator>
  <cp:lastModifiedBy>user</cp:lastModifiedBy>
  <cp:revision>5</cp:revision>
  <dcterms:created xsi:type="dcterms:W3CDTF">2016-09-02T01:40:29Z</dcterms:created>
  <dcterms:modified xsi:type="dcterms:W3CDTF">2016-09-02T03:51:44Z</dcterms:modified>
</cp:coreProperties>
</file>