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DF28-4469-4F70-9C24-135CA77E064F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B46-ED98-413F-A1EC-DDA1358CC6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DF28-4469-4F70-9C24-135CA77E064F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B46-ED98-413F-A1EC-DDA1358CC6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DF28-4469-4F70-9C24-135CA77E064F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B46-ED98-413F-A1EC-DDA1358CC6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DF28-4469-4F70-9C24-135CA77E064F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B46-ED98-413F-A1EC-DDA1358CC6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DF28-4469-4F70-9C24-135CA77E064F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B46-ED98-413F-A1EC-DDA1358CC6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DF28-4469-4F70-9C24-135CA77E064F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B46-ED98-413F-A1EC-DDA1358CC6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DF28-4469-4F70-9C24-135CA77E064F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B46-ED98-413F-A1EC-DDA1358CC6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DF28-4469-4F70-9C24-135CA77E064F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B46-ED98-413F-A1EC-DDA1358CC6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DF28-4469-4F70-9C24-135CA77E064F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B46-ED98-413F-A1EC-DDA1358CC6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DF28-4469-4F70-9C24-135CA77E064F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B46-ED98-413F-A1EC-DDA1358CC6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2DF28-4469-4F70-9C24-135CA77E064F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DDB46-ED98-413F-A1EC-DDA1358CC6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2DF28-4469-4F70-9C24-135CA77E064F}" type="datetimeFigureOut">
              <a:rPr lang="en-US" smtClean="0"/>
              <a:t>9/14/2016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DDB46-ED98-413F-A1EC-DDA1358CC66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 Reigns.jpg"/>
          <p:cNvPicPr>
            <a:picLocks noChangeAspect="1"/>
          </p:cNvPicPr>
          <p:nvPr userDrawn="1"/>
        </p:nvPicPr>
        <p:blipFill>
          <a:blip r:embed="rId13">
            <a:lum bright="3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6600" y="457200"/>
            <a:ext cx="2743200" cy="688975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주 다스리네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133600"/>
            <a:ext cx="8458200" cy="33528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 다스리네 주 다스리네 주 다스리네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온땅 기뻐해 온땅 기뻐해 온땅 기뻐해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만백성 기뻐하라 주 다스리네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주님 나라 임했네 모든 적 불태우네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악한 세력은 녹네 주님의 임재앞에 주님의 임재앞에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 다스리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 다스리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다스리네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다스리네</dc:title>
  <dc:creator>user</dc:creator>
  <cp:lastModifiedBy>user</cp:lastModifiedBy>
  <cp:revision>4</cp:revision>
  <dcterms:created xsi:type="dcterms:W3CDTF">2016-09-13T16:19:54Z</dcterms:created>
  <dcterms:modified xsi:type="dcterms:W3CDTF">2016-09-13T17:30:59Z</dcterms:modified>
</cp:coreProperties>
</file>