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49958-11D2-4F2A-AE88-FD1FB14500A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B1C00-E10F-4717-B09C-99ADDEB18C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위대하고 강하신 주님.jpg"/>
          <p:cNvPicPr>
            <a:picLocks noChangeAspect="1"/>
          </p:cNvPicPr>
          <p:nvPr userDrawn="1"/>
        </p:nvPicPr>
        <p:blipFill>
          <a:blip r:embed="rId13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81000"/>
            <a:ext cx="5257800" cy="685800"/>
          </a:xfrm>
        </p:spPr>
        <p:txBody>
          <a:bodyPr>
            <a:noAutofit/>
          </a:bodyPr>
          <a:lstStyle/>
          <a:p>
            <a:r>
              <a:rPr lang="ko-KR" altLang="en-US" sz="4000" b="1" dirty="0" smtClean="0"/>
              <a:t>위대하고 강하신 주님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76400"/>
            <a:ext cx="4114800" cy="4038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위대하고 강하신 주님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우리 주 하나님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위대하고 강하신 주님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우리 주 하나님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깃발을 높이들고 흔들며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왕께 찬양해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위대하고 강하신 주님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우리 주 하나님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위대하고 강하신 주님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우리 주 하나님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위대하고 강하신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위대하고 강하신 주님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위대하고 강하신 주님</dc:title>
  <dc:creator>user</dc:creator>
  <cp:lastModifiedBy>user</cp:lastModifiedBy>
  <cp:revision>5</cp:revision>
  <dcterms:created xsi:type="dcterms:W3CDTF">2016-09-11T01:29:33Z</dcterms:created>
  <dcterms:modified xsi:type="dcterms:W3CDTF">2016-09-11T02:38:50Z</dcterms:modified>
</cp:coreProperties>
</file>