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D0FB8-69EA-4DBD-8343-3F6B8957CF16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02D1E-06CE-4EC3-85EE-6E02BCE09A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s We Gather.jpg"/>
          <p:cNvPicPr>
            <a:picLocks noChangeAspect="1"/>
          </p:cNvPicPr>
          <p:nvPr userDrawn="1"/>
        </p:nvPicPr>
        <p:blipFill>
          <a:blip r:embed="rId13">
            <a:lum bright="42000"/>
          </a:blip>
          <a:stretch>
            <a:fillRect/>
          </a:stretch>
        </p:blipFill>
        <p:spPr>
          <a:xfrm>
            <a:off x="0" y="0"/>
            <a:ext cx="9144000" cy="68157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0"/>
            <a:ext cx="5791200" cy="6858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우리 </a:t>
            </a:r>
            <a:r>
              <a:rPr lang="ko-KR" altLang="en-US" sz="4000" b="1" dirty="0" smtClean="0"/>
              <a:t>모일 때 </a:t>
            </a:r>
            <a:r>
              <a:rPr lang="ko-KR" altLang="en-US" sz="4000" b="1" dirty="0" smtClean="0"/>
              <a:t>주 성령 임하리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438400"/>
            <a:ext cx="6477000" cy="41910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우리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모일 때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주성령임하리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우리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모일 때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주이름 높이리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우리 마음모아 주를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경배할 때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주님 축복하시리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주님 축복하시리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As we gather may Your Spirit work within us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As we gather may we glorify Your Name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Knowing well that as our hearts begin to worship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We'll be blessed because we came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We'll be blessed because we came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We'll be blessed because we came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우리 모일 때 주 성령 임하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 모일 때 주 성령 임하리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모일때 주 성령 임하리</dc:title>
  <dc:creator>user</dc:creator>
  <cp:lastModifiedBy>user</cp:lastModifiedBy>
  <cp:revision>8</cp:revision>
  <dcterms:created xsi:type="dcterms:W3CDTF">2016-09-29T02:15:11Z</dcterms:created>
  <dcterms:modified xsi:type="dcterms:W3CDTF">2016-09-29T13:13:18Z</dcterms:modified>
</cp:coreProperties>
</file>