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0E62-D700-436A-9CAC-EDF41606ECF3}" type="datetimeFigureOut">
              <a:rPr lang="en-US" smtClean="0"/>
              <a:pPr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ACA3-8A62-4490-BEF6-4C8D0CBC68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 Other Name.jpg"/>
          <p:cNvPicPr>
            <a:picLocks noChangeAspect="1"/>
          </p:cNvPicPr>
          <p:nvPr userDrawn="1"/>
        </p:nvPicPr>
        <p:blipFill>
          <a:blip r:embed="rId13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705600" cy="8382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오직 예수 다른 이름은 없네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4495800" cy="4648200"/>
          </a:xfrm>
        </p:spPr>
        <p:txBody>
          <a:bodyPr>
            <a:normAutofit fontScale="925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오직 예수 다른 이름은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 이름만 우리에게 주셨네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오직 예수 다른 이름 없네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 영광과 존귀 권세와 찬양 받으실 분 오직 주 예수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온 땅 위에 홀로 높으신 이름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하늘 위 높이 들리셨네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온 땅 위에 홀로 높으신 이름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영광과 존귀와 찬양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드리세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직 예수 다른 이름은 없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예수 다른 이름은 없네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오라 우리가 여호와의 산에 올라</dc:title>
  <dc:creator>user</dc:creator>
  <cp:lastModifiedBy>user</cp:lastModifiedBy>
  <cp:revision>9</cp:revision>
  <dcterms:created xsi:type="dcterms:W3CDTF">2016-09-09T02:07:24Z</dcterms:created>
  <dcterms:modified xsi:type="dcterms:W3CDTF">2016-09-09T03:21:41Z</dcterms:modified>
</cp:coreProperties>
</file>