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A5D44-E9E0-4C0F-A1CA-D704AF141263}" type="datetimeFigureOut">
              <a:rPr lang="en-US" smtClean="0"/>
              <a:pPr/>
              <a:t>9/18/2016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424E-3FF0-4405-92A3-4AADFAE093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Reign In Me.jpg"/>
          <p:cNvPicPr>
            <a:picLocks noChangeAspect="1"/>
          </p:cNvPicPr>
          <p:nvPr userDrawn="1"/>
        </p:nvPicPr>
        <p:blipFill>
          <a:blip r:embed="rId13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04800"/>
            <a:ext cx="4038600" cy="5333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오셔서 다스리소서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7391400" cy="44958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산과 시내와 붉은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노을과 땅의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모든것 주 다스리네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안의 갈망 유일한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소망 주님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다스리는것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오셔서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통치하소서 헛된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나의 꿈 어둠 거두사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모든 것 다 드리니 오셔서 다스리소서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생각을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넘어 모든 말보다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생활이 말하게 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세상 그 어떤 것보다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소중한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 주님 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이끄심을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주 오셔서 통치하소서 헛된 나의 꿈 어둠 거두사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다시 한 번 나의 주님 오셔서 다스리소서</a:t>
            </a:r>
            <a:r>
              <a:rPr lang="ko-KR" altLang="en-US" sz="2400" dirty="0" smtClean="0"/>
              <a:t/>
            </a:r>
            <a:br>
              <a:rPr lang="ko-KR" altLang="en-US" sz="2400" dirty="0" smtClean="0"/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셔서 다스리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오셔서 다스리소서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메마른 우리마음</dc:title>
  <dc:creator>user</dc:creator>
  <cp:lastModifiedBy>user</cp:lastModifiedBy>
  <cp:revision>5</cp:revision>
  <dcterms:created xsi:type="dcterms:W3CDTF">2016-09-17T03:45:28Z</dcterms:created>
  <dcterms:modified xsi:type="dcterms:W3CDTF">2016-09-17T20:14:25Z</dcterms:modified>
</cp:coreProperties>
</file>