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EFB-3DE8-4FE3-AC62-0C147030339B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F069-682B-4FE5-B3AD-265170CF9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EFB-3DE8-4FE3-AC62-0C147030339B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F069-682B-4FE5-B3AD-265170CF9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EFB-3DE8-4FE3-AC62-0C147030339B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F069-682B-4FE5-B3AD-265170CF9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EFB-3DE8-4FE3-AC62-0C147030339B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F069-682B-4FE5-B3AD-265170CF9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EFB-3DE8-4FE3-AC62-0C147030339B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F069-682B-4FE5-B3AD-265170CF9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EFB-3DE8-4FE3-AC62-0C147030339B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F069-682B-4FE5-B3AD-265170CF9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EFB-3DE8-4FE3-AC62-0C147030339B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F069-682B-4FE5-B3AD-265170CF9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EFB-3DE8-4FE3-AC62-0C147030339B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F069-682B-4FE5-B3AD-265170CF9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EFB-3DE8-4FE3-AC62-0C147030339B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F069-682B-4FE5-B3AD-265170CF9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EFB-3DE8-4FE3-AC62-0C147030339B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F069-682B-4FE5-B3AD-265170CF9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4EFB-3DE8-4FE3-AC62-0C147030339B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F069-682B-4FE5-B3AD-265170CF9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34EFB-3DE8-4FE3-AC62-0C147030339B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EF069-682B-4FE5-B3AD-265170CF98D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 and let us go up.jpg"/>
          <p:cNvPicPr>
            <a:picLocks noChangeAspect="1"/>
          </p:cNvPicPr>
          <p:nvPr userDrawn="1"/>
        </p:nvPicPr>
        <p:blipFill>
          <a:blip r:embed="rId13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8153400" cy="914400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오라 우리가 여호와의 산에 올라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19400"/>
            <a:ext cx="7772400" cy="19812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오라 우리가 여호와의 산에 올라 하나님의 전에 이르자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오라 우리가 여호와의 산에 올라 하나님의 전에 이르자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의 도를 배우고 주님의 길로 행하리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이는 율법이 시온에서 나오고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말씀은 예루살렘에서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오라 우리가 여호와의 산에 올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오라 우리가 여호와의 산에 올라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오라 우리가 여호와의 산에 올라</dc:title>
  <dc:creator>user</dc:creator>
  <cp:lastModifiedBy>user</cp:lastModifiedBy>
  <cp:revision>6</cp:revision>
  <dcterms:created xsi:type="dcterms:W3CDTF">2016-09-19T01:16:27Z</dcterms:created>
  <dcterms:modified xsi:type="dcterms:W3CDTF">2016-09-19T02:35:53Z</dcterms:modified>
</cp:coreProperties>
</file>