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92F99-450D-4596-8F68-F0292674D3D9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BB6C1-61D7-45D4-8D7A-B1AC9C4806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ng of offering.jpg"/>
          <p:cNvPicPr>
            <a:picLocks noChangeAspect="1"/>
          </p:cNvPicPr>
          <p:nvPr userDrawn="1"/>
        </p:nvPicPr>
        <p:blipFill>
          <a:blip r:embed="rId13">
            <a:lum bright="63000"/>
          </a:blip>
          <a:stretch>
            <a:fillRect/>
          </a:stretch>
        </p:blipFill>
        <p:spPr>
          <a:xfrm>
            <a:off x="0" y="0"/>
            <a:ext cx="9144000" cy="6844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8382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오 하나님 받으소서 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왕께 드리는 제사</a:t>
            </a:r>
            <a:r>
              <a:rPr lang="en-US" altLang="ko-KR" sz="3600" b="1" dirty="0" smtClean="0"/>
              <a:t>)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7620000" cy="52578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오 하나님 받으소서 왕께 드리는 제사를                                            소리높여 주님을 찬양해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홀로 하나이신 하나님 자녀된 우리 경배하고                                    나의 몸과 찬양을 드리네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할렐루야 할렐루야 입술의 열매를 드리오니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오 하나님 받으소서 왕께 드리는 제사를                                  소리높여 주님을 찬양해                                                           할렐루야 할렐루야 입술의 열매를 드리오니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오 하나님 받으소서 왕께 드리는 제사를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소리높여 주님을 찬양해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 하나님 받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 하나님 받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하나님 받으소서 (왕께 드리는 제사)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하나님 받으소서 (왕께 드리는 제사)</dc:title>
  <dc:creator>user</dc:creator>
  <cp:lastModifiedBy>user</cp:lastModifiedBy>
  <cp:revision>5</cp:revision>
  <dcterms:created xsi:type="dcterms:W3CDTF">2016-09-18T02:19:51Z</dcterms:created>
  <dcterms:modified xsi:type="dcterms:W3CDTF">2016-09-18T03:35:36Z</dcterms:modified>
</cp:coreProperties>
</file>