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2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9C8A-82D9-403D-BEDD-79844BAED5F8}" type="datetimeFigureOut">
              <a:rPr lang="en-US" smtClean="0"/>
              <a:pPr/>
              <a:t>9/3/2016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B1013-75B0-44A6-A0CC-FCB01E49B1A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0"/>
            <a:ext cx="4114800" cy="841375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예수 하나님의 공의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8534400" cy="5715000"/>
          </a:xfrm>
        </p:spPr>
        <p:txBody>
          <a:bodyPr>
            <a:normAutofit/>
          </a:bodyPr>
          <a:lstStyle/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하나님의 공의 주 독생자 그의 나라 임하시네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예수 제물이 되신주 영광중에 그의 나라 임하시네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en-US" altLang="ko-KR" sz="24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예수 하나님의 사랑 주 은혜와 말씀으로 나타났네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예수 거룩한 하나님 영광중에 그의 나라 임하시네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 </a:t>
            </a:r>
            <a:r>
              <a:rPr lang="ko-KR" altLang="en-US" sz="2400" b="1" dirty="0" smtClean="0">
                <a:solidFill>
                  <a:srgbClr val="FF0000"/>
                </a:solidFill>
              </a:rPr>
              <a:t>후렴</a:t>
            </a:r>
            <a:r>
              <a:rPr lang="en-US" altLang="ko-KR" sz="2400" b="1" dirty="0" smtClean="0">
                <a:solidFill>
                  <a:srgbClr val="FF0000"/>
                </a:solidFill>
              </a:rPr>
              <a:t>)</a:t>
            </a:r>
            <a:br>
              <a:rPr lang="en-US" altLang="ko-KR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주의 나라 영원하며 그의 영광 무궁하리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왕의 위엄과 능력이 이제 임하였으니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주의 주권과 주의 통치와 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주의 나라 힘과 권세 임하네</a:t>
            </a:r>
            <a:br>
              <a:rPr lang="ko-KR" altLang="en-US" sz="2400" b="1" dirty="0" smtClean="0">
                <a:solidFill>
                  <a:srgbClr val="FF0000"/>
                </a:solidFill>
              </a:rPr>
            </a:br>
            <a:r>
              <a:rPr lang="ko-KR" altLang="en-US" sz="2400" b="1" dirty="0" smtClean="0">
                <a:solidFill>
                  <a:srgbClr val="FF0000"/>
                </a:solidFill>
              </a:rPr>
              <a:t>예수 하나님의 공의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예수 하나님의 공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13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하나님의 공의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예수 하나님의 공의</dc:title>
  <dc:creator>user</dc:creator>
  <cp:lastModifiedBy>user</cp:lastModifiedBy>
  <cp:revision>4</cp:revision>
  <dcterms:created xsi:type="dcterms:W3CDTF">2016-09-03T02:26:30Z</dcterms:created>
  <dcterms:modified xsi:type="dcterms:W3CDTF">2016-09-03T06:54:22Z</dcterms:modified>
</cp:coreProperties>
</file>