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81F-5A14-460A-8EED-DC863C974AF8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BFBE-598E-4D93-8FD8-7DF671407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81F-5A14-460A-8EED-DC863C974AF8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BFBE-598E-4D93-8FD8-7DF671407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81F-5A14-460A-8EED-DC863C974AF8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BFBE-598E-4D93-8FD8-7DF671407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C028-B5D5-4B80-BDA3-1294D1C36770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C53D-20E3-4433-A18C-910276A58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C028-B5D5-4B80-BDA3-1294D1C36770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C53D-20E3-4433-A18C-910276A58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C028-B5D5-4B80-BDA3-1294D1C36770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C53D-20E3-4433-A18C-910276A58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C028-B5D5-4B80-BDA3-1294D1C36770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C53D-20E3-4433-A18C-910276A58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C028-B5D5-4B80-BDA3-1294D1C36770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C53D-20E3-4433-A18C-910276A58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C028-B5D5-4B80-BDA3-1294D1C36770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C53D-20E3-4433-A18C-910276A58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C028-B5D5-4B80-BDA3-1294D1C36770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C53D-20E3-4433-A18C-910276A58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C028-B5D5-4B80-BDA3-1294D1C36770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C53D-20E3-4433-A18C-910276A58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81F-5A14-460A-8EED-DC863C974AF8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BFBE-598E-4D93-8FD8-7DF671407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C028-B5D5-4B80-BDA3-1294D1C36770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C53D-20E3-4433-A18C-910276A58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C028-B5D5-4B80-BDA3-1294D1C36770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C53D-20E3-4433-A18C-910276A58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C028-B5D5-4B80-BDA3-1294D1C36770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C53D-20E3-4433-A18C-910276A58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81F-5A14-460A-8EED-DC863C974AF8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BFBE-598E-4D93-8FD8-7DF671407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81F-5A14-460A-8EED-DC863C974AF8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BFBE-598E-4D93-8FD8-7DF671407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81F-5A14-460A-8EED-DC863C974AF8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BFBE-598E-4D93-8FD8-7DF671407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81F-5A14-460A-8EED-DC863C974AF8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BFBE-598E-4D93-8FD8-7DF671407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81F-5A14-460A-8EED-DC863C974AF8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BFBE-598E-4D93-8FD8-7DF671407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81F-5A14-460A-8EED-DC863C974AF8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BFBE-598E-4D93-8FD8-7DF671407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81F-5A14-460A-8EED-DC863C974AF8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BFBE-598E-4D93-8FD8-7DF671407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3081F-5A14-460A-8EED-DC863C974AF8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DBFBE-598E-4D93-8FD8-7DF6714076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약한 나로 강하게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약한 나로 강하게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7C028-B5D5-4B80-BDA3-1294D1C36770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C53D-20E3-4433-A18C-910276A58DD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95600" y="0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약한 나로 강하게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4038600" cy="38862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약한 나로 강하게 가난한 날 부하게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눈먼 날 볼 수 있게 주 내게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행하셨네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(x2)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 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호산나 호산나 죽임 당한 어린양 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호산나 호산나 예수 다시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사셨네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내가 건너야 할 강 거기서 내 죄 씻겼네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이제 주의 사랑이 나를 향해 흐르네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깊은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강에서 주가 나를 일으키셨도다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구원의 노래 부르리 예수 자유 주셨네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20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Custom Design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jungyeo park</dc:creator>
  <cp:lastModifiedBy>mary</cp:lastModifiedBy>
  <cp:revision>12</cp:revision>
  <dcterms:created xsi:type="dcterms:W3CDTF">2015-10-28T13:54:43Z</dcterms:created>
  <dcterms:modified xsi:type="dcterms:W3CDTF">2020-05-29T18:53:36Z</dcterms:modified>
</cp:coreProperties>
</file>