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0936-F654-44E9-831E-6BB268376DB4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B6DD8-61C9-4DC7-8A45-4D9BAA6D59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's Gonna Be A Revival.jpg"/>
          <p:cNvPicPr>
            <a:picLocks noChangeAspect="1"/>
          </p:cNvPicPr>
          <p:nvPr userDrawn="1"/>
        </p:nvPicPr>
        <p:blipFill>
          <a:blip r:embed="rId13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81000"/>
            <a:ext cx="3276600" cy="7620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부흥있으리라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3505200" cy="1981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부흥있으리라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이땅에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부흥있으리라 이땅에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동쪽과 서쪽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~</a:t>
            </a:r>
            <a:br>
              <a:rPr lang="en-US" altLang="ko-KR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남쪽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~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북쪽에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부흥있으리라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이땅에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부흥있으리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부흥있으리라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부흥있으리라</dc:title>
  <dc:creator>user</dc:creator>
  <cp:lastModifiedBy>user</cp:lastModifiedBy>
  <cp:revision>5</cp:revision>
  <dcterms:created xsi:type="dcterms:W3CDTF">2016-09-24T10:49:09Z</dcterms:created>
  <dcterms:modified xsi:type="dcterms:W3CDTF">2016-09-24T12:45:17Z</dcterms:modified>
</cp:coreProperties>
</file>