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04B95-F52F-4405-97EC-5798E4B05357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0158D-FA59-4920-98DF-5A4B6113E24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1"/>
            <a:ext cx="5638800" cy="4572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보좌위에</a:t>
            </a:r>
            <a:r>
              <a:rPr lang="ko-KR" altLang="en-US" b="1" dirty="0" smtClean="0"/>
              <a:t> 앉으신 주님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3733800" cy="52578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보좌 위에 앉으신 주님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바라보니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성전 안을 두른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옷자락과 영광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온 땅 가득한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온 땅 가득한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온 땅 가득한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영광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거룩 거룩 거룩 거룩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거룩하신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거룩 거룩 거룩 거룩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거룩하신 주</a:t>
            </a:r>
            <a:endParaRPr lang="en-US" sz="2400" b="1" dirty="0" smtClean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보좌위에 앉으신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보좌위에 앉으신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보좌위에 앉으신 주님</dc:title>
  <dc:creator>user</dc:creator>
  <cp:lastModifiedBy>user</cp:lastModifiedBy>
  <cp:revision>2</cp:revision>
  <dcterms:created xsi:type="dcterms:W3CDTF">2016-09-01T15:28:02Z</dcterms:created>
  <dcterms:modified xsi:type="dcterms:W3CDTF">2016-09-01T15:32:18Z</dcterms:modified>
</cp:coreProperties>
</file>