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7AD8C-0814-4F68-AA8A-1CF4421653E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1F11C-4EA6-4F15-84DE-2CF3E1BF50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r Love Never Fail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267200" y="3050088"/>
            <a:ext cx="4876800" cy="38079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변함없는 사랑-Your Love Never Fai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553200" cy="5333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변함없는 사랑</a:t>
            </a:r>
            <a:r>
              <a:rPr lang="en-US" altLang="ko-KR" sz="3600" b="1" dirty="0" smtClean="0"/>
              <a:t>-</a:t>
            </a:r>
            <a:r>
              <a:rPr lang="en-US" sz="3600" b="1" dirty="0" smtClean="0"/>
              <a:t>Your Love Never Fails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7620000" cy="4495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그 어느 무엇도 주와 끊을 수 없네 변함없는 사랑                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 항상 실수해도 날마다 자비를 베푸시네 변함없는 사랑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언제나 동일하신 주 변함없는 사랑  고통의 밤 지나고 기쁜 아침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오리라 파도가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덮쳐도 난 두려워 않으리  나를 사랑하는 주님 변함없는 사랑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바람이 부는 깊은 바다 난 그곳에 홀로 있지 않네 변함없는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사랑               너무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멀리 떨어져 건널 수 없다고 여겼지만 변함없는 사랑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altLang="ko-K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주님 선을 협력해 이루시네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                                                               주님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선을 협력해 이루시네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변함없는 사랑-Your Love Never Fails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변함없는 사랑-Your Love Never Fails </dc:title>
  <dc:creator>user</dc:creator>
  <cp:lastModifiedBy>mary</cp:lastModifiedBy>
  <cp:revision>11</cp:revision>
  <dcterms:created xsi:type="dcterms:W3CDTF">2016-09-21T15:49:14Z</dcterms:created>
  <dcterms:modified xsi:type="dcterms:W3CDTF">2018-04-13T18:54:29Z</dcterms:modified>
</cp:coreProperties>
</file>