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3D07-DD30-4DA3-9C52-C6242486A24A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044D-4D46-493A-AF3B-D6E795EF22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3D07-DD30-4DA3-9C52-C6242486A24A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044D-4D46-493A-AF3B-D6E795EF22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3D07-DD30-4DA3-9C52-C6242486A24A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044D-4D46-493A-AF3B-D6E795EF22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3D07-DD30-4DA3-9C52-C6242486A24A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044D-4D46-493A-AF3B-D6E795EF22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3D07-DD30-4DA3-9C52-C6242486A24A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044D-4D46-493A-AF3B-D6E795EF22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3D07-DD30-4DA3-9C52-C6242486A24A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044D-4D46-493A-AF3B-D6E795EF22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3D07-DD30-4DA3-9C52-C6242486A24A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044D-4D46-493A-AF3B-D6E795EF22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3D07-DD30-4DA3-9C52-C6242486A24A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044D-4D46-493A-AF3B-D6E795EF22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3D07-DD30-4DA3-9C52-C6242486A24A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044D-4D46-493A-AF3B-D6E795EF22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3D07-DD30-4DA3-9C52-C6242486A24A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044D-4D46-493A-AF3B-D6E795EF22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3D07-DD30-4DA3-9C52-C6242486A24A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044D-4D46-493A-AF3B-D6E795EF22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83D07-DD30-4DA3-9C52-C6242486A24A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E044D-4D46-493A-AF3B-D6E795EF22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Could Sing Of Your Love Forever1.jpg"/>
          <p:cNvPicPr>
            <a:picLocks noChangeAspect="1"/>
          </p:cNvPicPr>
          <p:nvPr userDrawn="1"/>
        </p:nvPicPr>
        <p:blipFill>
          <a:blip r:embed="rId13">
            <a:lum bright="36000"/>
          </a:blip>
          <a:stretch>
            <a:fillRect/>
          </a:stretch>
        </p:blipFill>
        <p:spPr>
          <a:xfrm>
            <a:off x="3150218" y="1143000"/>
            <a:ext cx="5993781" cy="5715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304800"/>
            <a:ext cx="4495800" cy="688975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나를 향한 주의 사랑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95400"/>
            <a:ext cx="6858000" cy="47244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나를 향한 주의 사랑 산과 바다에 넘치니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마음 열 때 주님 나에게 참 자유 주셨네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늘 진리속에 거하며 나의 손을 높이 들고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언제나 주님의 사랑을 노래하리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사랑 노래 하리라 영원토록 노래 하리라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사랑 노래 하리라 영원토록 노래 하리라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내가 춤을 출 때 다 비웃겠지만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그들도 주 알게 되면 함께 기뻐 춤을 추게 되리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를 향한 주의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나를 향한 주의 사랑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나를 향한 주의 사랑 </dc:title>
  <dc:creator>user</dc:creator>
  <cp:lastModifiedBy>user</cp:lastModifiedBy>
  <cp:revision>3</cp:revision>
  <dcterms:created xsi:type="dcterms:W3CDTF">2016-09-29T19:26:05Z</dcterms:created>
  <dcterms:modified xsi:type="dcterms:W3CDTF">2016-09-29T21:00:15Z</dcterms:modified>
</cp:coreProperties>
</file>