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D45A-46C9-4E82-9DA2-1709E550E73D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B202-C4C0-4F14-BC62-822848A77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D45A-46C9-4E82-9DA2-1709E550E73D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B202-C4C0-4F14-BC62-822848A77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D45A-46C9-4E82-9DA2-1709E550E73D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B202-C4C0-4F14-BC62-822848A77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D45A-46C9-4E82-9DA2-1709E550E73D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B202-C4C0-4F14-BC62-822848A77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D45A-46C9-4E82-9DA2-1709E550E73D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B202-C4C0-4F14-BC62-822848A77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D45A-46C9-4E82-9DA2-1709E550E73D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B202-C4C0-4F14-BC62-822848A77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D45A-46C9-4E82-9DA2-1709E550E73D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B202-C4C0-4F14-BC62-822848A77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D45A-46C9-4E82-9DA2-1709E550E73D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B202-C4C0-4F14-BC62-822848A77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D45A-46C9-4E82-9DA2-1709E550E73D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B202-C4C0-4F14-BC62-822848A77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D45A-46C9-4E82-9DA2-1709E550E73D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B202-C4C0-4F14-BC62-822848A77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D45A-46C9-4E82-9DA2-1709E550E73D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B202-C4C0-4F14-BC62-822848A77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3D45A-46C9-4E82-9DA2-1709E550E73D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1B202-C4C0-4F14-BC62-822848A779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 will rejoice.jpg"/>
          <p:cNvPicPr>
            <a:picLocks noChangeAspect="1"/>
          </p:cNvPicPr>
          <p:nvPr userDrawn="1"/>
        </p:nvPicPr>
        <p:blipFill>
          <a:blip r:embed="rId13">
            <a:lum bright="67000"/>
          </a:blip>
          <a:stretch>
            <a:fillRect/>
          </a:stretch>
        </p:blipFill>
        <p:spPr>
          <a:xfrm>
            <a:off x="3810000" y="2667000"/>
            <a:ext cx="5334000" cy="4191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0"/>
            <a:ext cx="6096000" cy="7620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기뻐하며 승리의 노래부르리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24000"/>
            <a:ext cx="4191000" cy="4343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기뻐하며  승리의 노래 부르리                                                                         그 백성  주가  회복 시키시네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사랑으로 억눌렸던 자 모아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칭찬과 명성 얻게 하시네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전심으로 기뻐하리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전능의 왕 함께 하시네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기뻐 외치며  주께 두 손 들리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춤을 추며  왕께 찬양해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모든 원수를  멸하신 주님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전능의 왕 함께 하시네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기뻐하며 승리의 노래부르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기뻐하며 승리의 노래부르리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기뻐하며 승리의 노래부르리</dc:title>
  <dc:creator>user</dc:creator>
  <cp:lastModifiedBy>user</cp:lastModifiedBy>
  <cp:revision>9</cp:revision>
  <dcterms:created xsi:type="dcterms:W3CDTF">2016-09-07T02:13:47Z</dcterms:created>
  <dcterms:modified xsi:type="dcterms:W3CDTF">2016-09-07T03:30:39Z</dcterms:modified>
</cp:coreProperties>
</file>