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630C-C56C-4C7E-96B1-0E6CA929730F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835F8-BD86-46B3-BF7D-02C87825F9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ank you Jesus.jpg"/>
          <p:cNvPicPr>
            <a:picLocks noChangeAspect="1"/>
          </p:cNvPicPr>
          <p:nvPr userDrawn="1"/>
        </p:nvPicPr>
        <p:blipFill>
          <a:blip r:embed="rId13">
            <a:lum bright="48000"/>
          </a:blip>
          <a:stretch>
            <a:fillRect/>
          </a:stretch>
        </p:blipFill>
        <p:spPr>
          <a:xfrm>
            <a:off x="2743200" y="1676400"/>
            <a:ext cx="6400800" cy="480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5181600" cy="7620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감사해요 주님의 사랑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6096000" cy="4648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감사해요 주님의 사랑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감사해요 주님의 은혜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목소리 높여 주님을 영원히 찬양해요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나의 전부이신 나의 주님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감사해요 주님의 사랑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감사해요 주님의 은혜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목소리 높여 주님을 영원히 찬양해요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나의 전부이신 나의 주님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감사해요 주님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감사해요 주님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감사해요 주님의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감사해요 주님의 사랑</dc:title>
  <dc:creator>user</dc:creator>
  <cp:lastModifiedBy>user</cp:lastModifiedBy>
  <cp:revision>4</cp:revision>
  <dcterms:created xsi:type="dcterms:W3CDTF">2016-09-13T02:23:32Z</dcterms:created>
  <dcterms:modified xsi:type="dcterms:W3CDTF">2016-09-13T03:49:38Z</dcterms:modified>
</cp:coreProperties>
</file>