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60CA-B4DA-42E9-B7D2-33E43840497A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95537-7849-4A62-9639-8CEC8785D6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Has Made Me Glad.jpg"/>
          <p:cNvPicPr>
            <a:picLocks noChangeAspect="1"/>
          </p:cNvPicPr>
          <p:nvPr userDrawn="1"/>
        </p:nvPicPr>
        <p:blipFill>
          <a:blip r:embed="rId13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533400"/>
            <a:ext cx="6096000" cy="6127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감사함으로 그 문에 들어가며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81200"/>
            <a:ext cx="6096000" cy="3962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감사함으로 그문에 들어가며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그의 궁정에 들어가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주께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감사드리며 그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이름을 송축할지어다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주님의 기쁨 내게 임하네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 항상 기쁨 안에서 주찬양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주님의 기쁨 내게 임하네</a:t>
            </a:r>
            <a:br>
              <a:rPr lang="ko-KR" altLang="en-US" sz="2900" b="1" dirty="0" smtClean="0">
                <a:solidFill>
                  <a:schemeClr val="tx1"/>
                </a:solidFill>
              </a:rPr>
            </a:br>
            <a:r>
              <a:rPr lang="ko-KR" altLang="en-US" sz="2900" b="1" dirty="0" smtClean="0">
                <a:solidFill>
                  <a:schemeClr val="tx1"/>
                </a:solidFill>
              </a:rPr>
              <a:t>나 기쁜 찬송 주께 드리네 </a:t>
            </a:r>
            <a:endParaRPr lang="en-US" sz="2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감사함으로 그 문에 들어가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감사함으로 그 문에 들어가며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감사함으로 그 문에 들어가며</dc:title>
  <dc:creator>user</dc:creator>
  <cp:lastModifiedBy>user</cp:lastModifiedBy>
  <cp:revision>9</cp:revision>
  <dcterms:created xsi:type="dcterms:W3CDTF">2016-09-05T04:00:47Z</dcterms:created>
  <dcterms:modified xsi:type="dcterms:W3CDTF">2016-09-05T12:03:22Z</dcterms:modified>
</cp:coreProperties>
</file>