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E8F7F-0B28-4EF6-BC20-8D54524352CB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62CB3-BCFC-4784-A3CA-0711BE956F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r Name High.jpg"/>
          <p:cNvPicPr>
            <a:picLocks noChangeAspect="1"/>
          </p:cNvPicPr>
          <p:nvPr userDrawn="1"/>
        </p:nvPicPr>
        <p:blipFill>
          <a:blip r:embed="rId13">
            <a:lum brigh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733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Your Name High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8610600" cy="6172200"/>
          </a:xfrm>
        </p:spPr>
        <p:txBody>
          <a:bodyPr>
            <a:noAutofit/>
          </a:bodyPr>
          <a:lstStyle/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Your innocence forsaken  Upon that cross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You gave Yourself for us Carried into Your freedom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Our broken past replaced in A second chance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The chains have come undone Death defied in the Father’s love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rgbClr val="FF0000"/>
                </a:solidFill>
              </a:rPr>
              <a:t>We are, Living to make Your Name high Jesus </a:t>
            </a:r>
            <a:br>
              <a:rPr lang="en-US" sz="1900" b="1" dirty="0" smtClean="0">
                <a:solidFill>
                  <a:srgbClr val="FF0000"/>
                </a:solidFill>
              </a:rPr>
            </a:br>
            <a:r>
              <a:rPr lang="en-US" sz="1900" b="1" dirty="0" smtClean="0">
                <a:solidFill>
                  <a:srgbClr val="FF0000"/>
                </a:solidFill>
              </a:rPr>
              <a:t>Living to make Your Name high Jesus You, Gave what the world couldn’t offer us</a:t>
            </a:r>
            <a:br>
              <a:rPr lang="en-US" sz="1900" b="1" dirty="0" smtClean="0">
                <a:solidFill>
                  <a:srgbClr val="FF0000"/>
                </a:solidFill>
              </a:rPr>
            </a:br>
            <a:r>
              <a:rPr lang="en-US" sz="1900" b="1" dirty="0" smtClean="0">
                <a:solidFill>
                  <a:srgbClr val="FF0000"/>
                </a:solidFill>
              </a:rPr>
              <a:t>Say what they want, Say what they want We are free</a:t>
            </a: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The atmosphere is changing, Oh can You hear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The people rising up In the hope of Your freedom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Our former ways are breaking We seek Your face,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God let Your kingdom come In our praises be lifted up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With eyes on high we praise You And with one voice we come together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Our one desire to praise You And lift You up in our surrender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With eyes on high we praise You And with one voice we come together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Our one desire to praise You And lift You up ‘cause we are </a:t>
            </a:r>
            <a:endParaRPr lang="en-US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r Name Hi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Your Name High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Name High </dc:title>
  <dc:creator>user</dc:creator>
  <cp:lastModifiedBy>user</cp:lastModifiedBy>
  <cp:revision>6</cp:revision>
  <dcterms:created xsi:type="dcterms:W3CDTF">2016-09-15T14:51:54Z</dcterms:created>
  <dcterms:modified xsi:type="dcterms:W3CDTF">2016-09-15T15:37:31Z</dcterms:modified>
</cp:coreProperties>
</file>