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6" d="100"/>
          <a:sy n="66" d="100"/>
        </p:scale>
        <p:origin x="-1805" y="-1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40A4-05C4-49EA-A45A-948D725AFEF9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520A-CC12-457B-A283-C2F0C69A15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40A4-05C4-49EA-A45A-948D725AFEF9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520A-CC12-457B-A283-C2F0C69A15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40A4-05C4-49EA-A45A-948D725AFEF9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520A-CC12-457B-A283-C2F0C69A15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40A4-05C4-49EA-A45A-948D725AFEF9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520A-CC12-457B-A283-C2F0C69A15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40A4-05C4-49EA-A45A-948D725AFEF9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520A-CC12-457B-A283-C2F0C69A15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40A4-05C4-49EA-A45A-948D725AFEF9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520A-CC12-457B-A283-C2F0C69A15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40A4-05C4-49EA-A45A-948D725AFEF9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520A-CC12-457B-A283-C2F0C69A15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40A4-05C4-49EA-A45A-948D725AFEF9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520A-CC12-457B-A283-C2F0C69A15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40A4-05C4-49EA-A45A-948D725AFEF9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520A-CC12-457B-A283-C2F0C69A15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40A4-05C4-49EA-A45A-948D725AFEF9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520A-CC12-457B-A283-C2F0C69A15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40A4-05C4-49EA-A45A-948D725AFEF9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520A-CC12-457B-A283-C2F0C69A15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340A4-05C4-49EA-A45A-948D725AFEF9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F520A-CC12-457B-A283-C2F0C69A15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Your Love Never Fails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581400" y="2514600"/>
            <a:ext cx="5562600" cy="4343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our Love Never Fail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0"/>
            <a:ext cx="4267200" cy="380999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Your Love Never Fails 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152400" y="381000"/>
            <a:ext cx="73152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Nothing can separate Even if I run away</a:t>
            </a:r>
            <a:br>
              <a:rPr lang="en-US" sz="2000" b="1" dirty="0" smtClean="0"/>
            </a:br>
            <a:r>
              <a:rPr lang="en-US" sz="2000" b="1" dirty="0" smtClean="0"/>
              <a:t>Your love never fails I know I still make mistakes</a:t>
            </a:r>
            <a:br>
              <a:rPr lang="en-US" sz="2000" b="1" dirty="0" smtClean="0"/>
            </a:br>
            <a:r>
              <a:rPr lang="en-US" sz="2000" b="1" dirty="0" smtClean="0"/>
              <a:t>You have new mercy for me everyday Cause Your love never fails</a:t>
            </a:r>
            <a:br>
              <a:rPr lang="en-US" sz="2000" b="1" dirty="0" smtClean="0"/>
            </a:br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  <a:r>
              <a:rPr lang="en-US" sz="2000" dirty="0" smtClean="0"/>
              <a:t>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>
                <a:solidFill>
                  <a:srgbClr val="FF0000"/>
                </a:solidFill>
              </a:rPr>
              <a:t>You stay the same through the ages Your love never changes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There may be pain in the night But joy comes in the morning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>
                <a:solidFill>
                  <a:srgbClr val="FF0000"/>
                </a:solidFill>
              </a:rPr>
              <a:t>And when the oceans rage I don't have to be afraid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Because I know that You love me Your love never fails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US" sz="2000" b="1" dirty="0" smtClean="0"/>
          </a:p>
          <a:p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The wind is strong and the water's deep                                                  But I'm not alone here in these open seas</a:t>
            </a:r>
            <a:br>
              <a:rPr lang="en-US" sz="2000" b="1" dirty="0" smtClean="0"/>
            </a:br>
            <a:r>
              <a:rPr lang="en-US" sz="2000" b="1" dirty="0" smtClean="0"/>
              <a:t>Cause Your love never fails The chasm is far too wide</a:t>
            </a:r>
            <a:br>
              <a:rPr lang="en-US" sz="2000" b="1" dirty="0" smtClean="0"/>
            </a:br>
            <a:r>
              <a:rPr lang="en-US" sz="2000" b="1" dirty="0" smtClean="0"/>
              <a:t>I never thought I'd reach the other side But Your love never fails</a:t>
            </a:r>
            <a:br>
              <a:rPr lang="en-US" sz="2000" b="1" dirty="0" smtClean="0"/>
            </a:br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 smtClean="0"/>
              <a:t>Bridge</a:t>
            </a:r>
            <a:br>
              <a:rPr lang="en-US" sz="2000" b="1" dirty="0" smtClean="0"/>
            </a:br>
            <a:r>
              <a:rPr lang="en-US" sz="2000" b="1" dirty="0" smtClean="0"/>
              <a:t>You make all things work together for my good(x4)   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12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Your Love Never Fails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Love Never Fails </dc:title>
  <dc:creator>user</dc:creator>
  <cp:lastModifiedBy>mary</cp:lastModifiedBy>
  <cp:revision>10</cp:revision>
  <dcterms:created xsi:type="dcterms:W3CDTF">2016-09-21T04:48:39Z</dcterms:created>
  <dcterms:modified xsi:type="dcterms:W3CDTF">2018-04-13T15:35:07Z</dcterms:modified>
</cp:coreProperties>
</file>