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40868-D24A-4EB2-B999-11E54A5B417B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1CA4C-8C89-48FF-BFB0-B4B201FF8B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ere could I go from Your Spirit.jpg"/>
          <p:cNvPicPr>
            <a:picLocks noChangeAspect="1"/>
          </p:cNvPicPr>
          <p:nvPr userDrawn="1"/>
        </p:nvPicPr>
        <p:blipFill>
          <a:blip r:embed="rId13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543800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Where could I go from Your Spirit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05000"/>
            <a:ext cx="6400800" cy="49530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Where could I go from Your Spirit?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How could I hide from Your eyes?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Why would I wander away from You,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Knowing that You are so wise?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If I take the wings of the morning,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dwell in the depths of the sea,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Even the darkness hides nothing from You,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with Your hand You will lead me.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For You did knit me together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Even before I was born.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will confess You and praise You,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You are my wonderful Lord.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re could I go from Your Spi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Where could I go from Your Spirit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Psalm 139:7-14</dc:title>
  <dc:creator>user</dc:creator>
  <cp:lastModifiedBy>user</cp:lastModifiedBy>
  <cp:revision>7</cp:revision>
  <dcterms:created xsi:type="dcterms:W3CDTF">2016-09-21T02:03:48Z</dcterms:created>
  <dcterms:modified xsi:type="dcterms:W3CDTF">2016-09-21T04:21:15Z</dcterms:modified>
</cp:coreProperties>
</file>