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381E-57F8-4D5F-B4D1-2C4325CBCF3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253E-3086-4CAD-961D-772B899DA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381E-57F8-4D5F-B4D1-2C4325CBCF3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253E-3086-4CAD-961D-772B899DA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381E-57F8-4D5F-B4D1-2C4325CBCF3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253E-3086-4CAD-961D-772B899DA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381E-57F8-4D5F-B4D1-2C4325CBCF3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253E-3086-4CAD-961D-772B899DA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381E-57F8-4D5F-B4D1-2C4325CBCF3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253E-3086-4CAD-961D-772B899DA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381E-57F8-4D5F-B4D1-2C4325CBCF3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253E-3086-4CAD-961D-772B899DA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381E-57F8-4D5F-B4D1-2C4325CBCF3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253E-3086-4CAD-961D-772B899DA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381E-57F8-4D5F-B4D1-2C4325CBCF3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253E-3086-4CAD-961D-772B899DA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381E-57F8-4D5F-B4D1-2C4325CBCF3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253E-3086-4CAD-961D-772B899DA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381E-57F8-4D5F-B4D1-2C4325CBCF3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253E-3086-4CAD-961D-772B899DA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381E-57F8-4D5F-B4D1-2C4325CBCF3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253E-3086-4CAD-961D-772B899DA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A381E-57F8-4D5F-B4D1-2C4325CBCF3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2253E-3086-4CAD-961D-772B899DA6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I look into your Holiness.jpg"/>
          <p:cNvPicPr>
            <a:picLocks noChangeAspect="1"/>
          </p:cNvPicPr>
          <p:nvPr userDrawn="1"/>
        </p:nvPicPr>
        <p:blipFill>
          <a:blip r:embed="rId13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0"/>
            <a:ext cx="68580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When I look into your Holiness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8229600" cy="59436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When I look into Your holiness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When I gaze into Your loveliness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Your loveliness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When all things that surround become shadows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In the light of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In the light of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When I've found the joy of reaching Your heart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When my will becomes enthroned in Your love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When all things that surround become shadows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In the light of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Light of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I </a:t>
            </a:r>
            <a:r>
              <a:rPr lang="en-US" sz="2400" b="1" dirty="0" smtClean="0">
                <a:solidFill>
                  <a:srgbClr val="FF0000"/>
                </a:solidFill>
              </a:rPr>
              <a:t>worship You I worship You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 worship You worship You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The reason I live is to worship </a:t>
            </a:r>
            <a:r>
              <a:rPr lang="en-US" sz="2400" b="1" dirty="0" smtClean="0">
                <a:solidFill>
                  <a:srgbClr val="FF0000"/>
                </a:solidFill>
              </a:rPr>
              <a:t>You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I look into your Holin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I look into your Holiness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I look into your Holiness</dc:title>
  <dc:creator>user</dc:creator>
  <cp:lastModifiedBy>user</cp:lastModifiedBy>
  <cp:revision>5</cp:revision>
  <dcterms:created xsi:type="dcterms:W3CDTF">2016-09-12T11:56:33Z</dcterms:created>
  <dcterms:modified xsi:type="dcterms:W3CDTF">2016-09-12T16:24:59Z</dcterms:modified>
</cp:coreProperties>
</file>