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132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B22A-652C-4F1A-853B-F571ABF5D29E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F5530-D686-4CA9-BA49-1D075684FC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약한 나로 강하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the Lord has done in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943600" cy="5333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 the Lord has done in me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6629400" cy="4572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Let the weak say I am strong  Let the poor say I am rich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blind say I can see  It's what the Lord has done in me Let the weak say I am strong Let the poor say I am rich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blind say I can see It's what the Lord has done in me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Hosanna  hosanna  To the Lamb that was slain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Hosanna  hosanna  Jesus died and rose again 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To the river I will wade There my sins are washed away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the heavens' mercy streams Of the Savior's love for me                  I will rise from waters deep Into the saving arms of God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will sing salvation songs Jesus Christ has set me free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the Lord has done in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the Lord has done in me </dc:title>
  <dc:creator>jungyeo park</dc:creator>
  <cp:lastModifiedBy>mary</cp:lastModifiedBy>
  <cp:revision>16</cp:revision>
  <dcterms:created xsi:type="dcterms:W3CDTF">2015-10-28T12:03:27Z</dcterms:created>
  <dcterms:modified xsi:type="dcterms:W3CDTF">2020-05-29T18:28:38Z</dcterms:modified>
</cp:coreProperties>
</file>