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A1DAA-2062-4C6C-8BB3-DA7606900E34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C4AB-742A-40C2-B9E9-D4392A546D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will rejoice.jpg"/>
          <p:cNvPicPr>
            <a:picLocks noChangeAspect="1"/>
          </p:cNvPicPr>
          <p:nvPr userDrawn="1"/>
        </p:nvPicPr>
        <p:blipFill>
          <a:blip r:embed="rId13">
            <a:lum bright="67000"/>
          </a:blip>
          <a:stretch>
            <a:fillRect/>
          </a:stretch>
        </p:blipFill>
        <p:spPr>
          <a:xfrm>
            <a:off x="4038600" y="2667000"/>
            <a:ext cx="5105400" cy="419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0"/>
            <a:ext cx="3505200" cy="765175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We will rejoice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6248400" cy="5638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We will rejoice and sing our song of </a:t>
            </a:r>
            <a:r>
              <a:rPr lang="en-US" sz="2400" b="1" dirty="0" err="1" smtClean="0">
                <a:solidFill>
                  <a:schemeClr val="tx1"/>
                </a:solidFill>
              </a:rPr>
              <a:t>vict’ry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God is restoring His people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Gathering in love the </a:t>
            </a:r>
            <a:r>
              <a:rPr lang="en-US" sz="2400" b="1" dirty="0" err="1" smtClean="0">
                <a:solidFill>
                  <a:schemeClr val="tx1"/>
                </a:solidFill>
              </a:rPr>
              <a:t>oppress’d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poor and lame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Giving them praise and renown in the earth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will rejoice with all our heart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 mighty King is in our midst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We'll shout for joy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We'll lift our hands to Him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We'll dance and sing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the King of kings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 has cleared away all our enemies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mighty God is in our midst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 will rej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 will rej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will rejoice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will rejoice</dc:title>
  <dc:creator>user</dc:creator>
  <cp:lastModifiedBy>user</cp:lastModifiedBy>
  <cp:revision>8</cp:revision>
  <dcterms:created xsi:type="dcterms:W3CDTF">2016-09-07T02:25:01Z</dcterms:created>
  <dcterms:modified xsi:type="dcterms:W3CDTF">2016-09-07T03:49:39Z</dcterms:modified>
</cp:coreProperties>
</file>