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EA39-1466-4DE3-AC38-B2B747CD45F1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A38B-6FC2-4019-8F14-1DE4029F5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EA39-1466-4DE3-AC38-B2B747CD45F1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A38B-6FC2-4019-8F14-1DE4029F5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EA39-1466-4DE3-AC38-B2B747CD45F1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A38B-6FC2-4019-8F14-1DE4029F5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EA39-1466-4DE3-AC38-B2B747CD45F1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A38B-6FC2-4019-8F14-1DE4029F5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EA39-1466-4DE3-AC38-B2B747CD45F1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A38B-6FC2-4019-8F14-1DE4029F5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EA39-1466-4DE3-AC38-B2B747CD45F1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A38B-6FC2-4019-8F14-1DE4029F5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EA39-1466-4DE3-AC38-B2B747CD45F1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A38B-6FC2-4019-8F14-1DE4029F5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EA39-1466-4DE3-AC38-B2B747CD45F1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A38B-6FC2-4019-8F14-1DE4029F5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EA39-1466-4DE3-AC38-B2B747CD45F1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A38B-6FC2-4019-8F14-1DE4029F5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EA39-1466-4DE3-AC38-B2B747CD45F1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A38B-6FC2-4019-8F14-1DE4029F5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EA39-1466-4DE3-AC38-B2B747CD45F1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A38B-6FC2-4019-8F14-1DE4029F5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FEA39-1466-4DE3-AC38-B2B747CD45F1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4A38B-6FC2-4019-8F14-1DE4029F50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Bring The Sacrifice Of Praise.jpg"/>
          <p:cNvPicPr>
            <a:picLocks noChangeAspect="1"/>
          </p:cNvPicPr>
          <p:nvPr userDrawn="1"/>
        </p:nvPicPr>
        <p:blipFill>
          <a:blip r:embed="rId13">
            <a:lum bright="6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304800"/>
            <a:ext cx="69342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We Bring The Sacrifice Of Praise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371600"/>
            <a:ext cx="5257800" cy="44958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We </a:t>
            </a:r>
            <a:r>
              <a:rPr lang="en-US" b="1" dirty="0" smtClean="0">
                <a:solidFill>
                  <a:schemeClr val="tx1"/>
                </a:solidFill>
              </a:rPr>
              <a:t>bring the sacrifice of praise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Into the house of the Lord.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We bring the sacrifice of praise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Into the house of the Lord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And we offer up to You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The sacrifices of thanksgiving;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we offer up to You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The sacrifices of </a:t>
            </a:r>
            <a:r>
              <a:rPr lang="en-US" b="1" dirty="0" smtClean="0">
                <a:solidFill>
                  <a:schemeClr val="tx1"/>
                </a:solidFill>
              </a:rPr>
              <a:t>joy.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 Bring The Sacrifice Of Pra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 Bring The Sacrifice Of Praise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Bring The Sacrifice Of Praise</dc:title>
  <dc:creator>user</dc:creator>
  <cp:lastModifiedBy>user</cp:lastModifiedBy>
  <cp:revision>6</cp:revision>
  <dcterms:created xsi:type="dcterms:W3CDTF">2016-09-23T03:36:47Z</dcterms:created>
  <dcterms:modified xsi:type="dcterms:W3CDTF">2016-09-23T13:04:09Z</dcterms:modified>
</cp:coreProperties>
</file>