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8F2D7-E76C-4659-8152-9756AE156DD9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2BAE-2E30-40E3-8CFF-E46F97333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505200" cy="838200"/>
          </a:xfrm>
        </p:spPr>
        <p:txBody>
          <a:bodyPr/>
          <a:lstStyle/>
          <a:p>
            <a:r>
              <a:rPr lang="en-US" b="1" dirty="0" smtClean="0"/>
              <a:t>This Kingdom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610600" cy="5105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Jesus - god's righteousness revealed The son of man, the son of god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kingdom comes Jesus - redemption's sacrifice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Now glorified, now justified His kingdom comes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this kingdom will know no end And its glory shall know no bounds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For the majesty and power Of this kingdom's king has come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this kingdom's reign And this kingdom's rule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this kingdom's power and authority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Jesus - </a:t>
            </a:r>
            <a:r>
              <a:rPr lang="en-US" b="1" dirty="0" smtClean="0">
                <a:solidFill>
                  <a:srgbClr val="FF0000"/>
                </a:solidFill>
              </a:rPr>
              <a:t>god's  </a:t>
            </a:r>
            <a:r>
              <a:rPr lang="en-US" b="1" dirty="0" smtClean="0">
                <a:solidFill>
                  <a:srgbClr val="FF0000"/>
                </a:solidFill>
              </a:rPr>
              <a:t>righteousness </a:t>
            </a:r>
            <a:r>
              <a:rPr lang="en-US" b="1" dirty="0" smtClean="0">
                <a:solidFill>
                  <a:srgbClr val="FF0000"/>
                </a:solidFill>
              </a:rPr>
              <a:t> revealed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- the expression of god's love The grace of god, the word of god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Revealed to us Jesus - god's holiness displayed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Now glorified, now justified His kingdom </a:t>
            </a:r>
            <a:r>
              <a:rPr lang="en-US" b="1" dirty="0" smtClean="0">
                <a:solidFill>
                  <a:schemeClr val="tx1"/>
                </a:solidFill>
              </a:rPr>
              <a:t>comes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 Kingd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Kingdom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Kingdom</dc:title>
  <dc:creator>user</dc:creator>
  <cp:lastModifiedBy>user</cp:lastModifiedBy>
  <cp:revision>5</cp:revision>
  <dcterms:created xsi:type="dcterms:W3CDTF">2016-09-03T02:24:53Z</dcterms:created>
  <dcterms:modified xsi:type="dcterms:W3CDTF">2016-09-03T06:32:19Z</dcterms:modified>
</cp:coreProperties>
</file>