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230B-9C52-4672-AFEC-0C7B67ADA43D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926F7-D10C-4AD5-86A9-E0D8BAB540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Gonna Be A Revival.jpg"/>
          <p:cNvPicPr>
            <a:picLocks noChangeAspect="1"/>
          </p:cNvPicPr>
          <p:nvPr userDrawn="1"/>
        </p:nvPicPr>
        <p:blipFill>
          <a:blip r:embed="rId13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4582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There's </a:t>
            </a:r>
            <a:r>
              <a:rPr lang="en-US" b="1" dirty="0" err="1" smtClean="0"/>
              <a:t>gonna</a:t>
            </a:r>
            <a:r>
              <a:rPr lang="en-US" b="1" dirty="0" smtClean="0"/>
              <a:t> be a revival in the land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5638800" cy="6248400"/>
          </a:xfrm>
        </p:spPr>
        <p:txBody>
          <a:bodyPr>
            <a:noAutofit/>
          </a:bodyPr>
          <a:lstStyle/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In the last days proclaimed by the prophet Joel </a:t>
            </a:r>
            <a:r>
              <a:rPr lang="en-US" sz="1900" b="1" dirty="0" smtClean="0">
                <a:solidFill>
                  <a:schemeClr val="tx1"/>
                </a:solidFill>
              </a:rPr>
              <a:t>                                 God's </a:t>
            </a:r>
            <a:r>
              <a:rPr lang="en-US" sz="1900" b="1" dirty="0" err="1" smtClean="0">
                <a:solidFill>
                  <a:schemeClr val="tx1"/>
                </a:solidFill>
              </a:rPr>
              <a:t>gonna</a:t>
            </a:r>
            <a:r>
              <a:rPr lang="en-US" sz="1900" b="1" dirty="0" smtClean="0">
                <a:solidFill>
                  <a:schemeClr val="tx1"/>
                </a:solidFill>
              </a:rPr>
              <a:t> pour His spirit on every soul </a:t>
            </a:r>
            <a:r>
              <a:rPr lang="en-US" sz="1900" b="1" dirty="0" smtClean="0">
                <a:solidFill>
                  <a:schemeClr val="tx1"/>
                </a:solidFill>
              </a:rPr>
              <a:t>                              Well</a:t>
            </a:r>
            <a:r>
              <a:rPr lang="en-US" sz="1900" b="1" dirty="0" smtClean="0">
                <a:solidFill>
                  <a:schemeClr val="tx1"/>
                </a:solidFill>
              </a:rPr>
              <a:t>, the old shall dream, the young shall see</a:t>
            </a: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Everyone will be made </a:t>
            </a:r>
            <a:r>
              <a:rPr lang="en-US" sz="1900" b="1" dirty="0" smtClean="0">
                <a:solidFill>
                  <a:schemeClr val="tx1"/>
                </a:solidFill>
              </a:rPr>
              <a:t>free                                                       </a:t>
            </a:r>
            <a:r>
              <a:rPr lang="en-US" sz="1900" b="1" dirty="0" smtClean="0">
                <a:solidFill>
                  <a:schemeClr val="tx1"/>
                </a:solidFill>
              </a:rPr>
              <a:t>There's </a:t>
            </a:r>
            <a:r>
              <a:rPr lang="en-US" sz="1900" b="1" dirty="0" err="1" smtClean="0">
                <a:solidFill>
                  <a:schemeClr val="tx1"/>
                </a:solidFill>
              </a:rPr>
              <a:t>gonna</a:t>
            </a:r>
            <a:r>
              <a:rPr lang="en-US" sz="1900" b="1" dirty="0" smtClean="0">
                <a:solidFill>
                  <a:schemeClr val="tx1"/>
                </a:solidFill>
              </a:rPr>
              <a:t> be a revival in the land. </a:t>
            </a: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rgbClr val="FF0000"/>
                </a:solidFill>
              </a:rPr>
              <a:t>There's </a:t>
            </a:r>
            <a:r>
              <a:rPr lang="en-US" sz="1900" b="1" dirty="0" err="1" smtClean="0">
                <a:solidFill>
                  <a:srgbClr val="FF0000"/>
                </a:solidFill>
              </a:rPr>
              <a:t>gonna</a:t>
            </a:r>
            <a:r>
              <a:rPr lang="en-US" sz="1900" b="1" dirty="0" smtClean="0">
                <a:solidFill>
                  <a:srgbClr val="FF0000"/>
                </a:solidFill>
              </a:rPr>
              <a:t> be a revival in the </a:t>
            </a:r>
            <a:r>
              <a:rPr lang="en-US" sz="1900" b="1" dirty="0" smtClean="0">
                <a:solidFill>
                  <a:srgbClr val="FF0000"/>
                </a:solidFill>
              </a:rPr>
              <a:t>land                                           </a:t>
            </a:r>
            <a:r>
              <a:rPr lang="en-US" sz="1900" b="1" dirty="0" smtClean="0">
                <a:solidFill>
                  <a:srgbClr val="FF0000"/>
                </a:solidFill>
              </a:rPr>
              <a:t>There's </a:t>
            </a:r>
            <a:r>
              <a:rPr lang="en-US" sz="1900" b="1" dirty="0" err="1" smtClean="0">
                <a:solidFill>
                  <a:srgbClr val="FF0000"/>
                </a:solidFill>
              </a:rPr>
              <a:t>gonna</a:t>
            </a:r>
            <a:r>
              <a:rPr lang="en-US" sz="1900" b="1" dirty="0" smtClean="0">
                <a:solidFill>
                  <a:srgbClr val="FF0000"/>
                </a:solidFill>
              </a:rPr>
              <a:t> be a revival in the land (in the land</a:t>
            </a:r>
            <a:r>
              <a:rPr lang="en-US" sz="1900" b="1" dirty="0" smtClean="0">
                <a:solidFill>
                  <a:srgbClr val="FF0000"/>
                </a:solidFill>
              </a:rPr>
              <a:t>.)  </a:t>
            </a:r>
            <a:r>
              <a:rPr lang="en-US" sz="1900" b="1" dirty="0" smtClean="0">
                <a:solidFill>
                  <a:srgbClr val="FF0000"/>
                </a:solidFill>
              </a:rPr>
              <a:t>From the north, south, east and west </a:t>
            </a:r>
            <a:r>
              <a:rPr lang="en-US" sz="1900" b="1" dirty="0" smtClean="0">
                <a:solidFill>
                  <a:srgbClr val="FF0000"/>
                </a:solidFill>
              </a:rPr>
              <a:t>                                  There's </a:t>
            </a:r>
            <a:r>
              <a:rPr lang="en-US" sz="1900" b="1" dirty="0" err="1" smtClean="0">
                <a:solidFill>
                  <a:srgbClr val="FF0000"/>
                </a:solidFill>
              </a:rPr>
              <a:t>gonna</a:t>
            </a:r>
            <a:r>
              <a:rPr lang="en-US" sz="1900" b="1" dirty="0" smtClean="0">
                <a:solidFill>
                  <a:srgbClr val="FF0000"/>
                </a:solidFill>
              </a:rPr>
              <a:t> be a revival in the land</a:t>
            </a:r>
            <a:r>
              <a:rPr lang="en-US" sz="19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Whosoever will that calls on the name of Jesus Whoever shall call on his name shall be </a:t>
            </a:r>
            <a:r>
              <a:rPr lang="en-US" sz="1900" b="1" dirty="0" smtClean="0">
                <a:solidFill>
                  <a:schemeClr val="tx1"/>
                </a:solidFill>
              </a:rPr>
              <a:t>saved                     </a:t>
            </a:r>
            <a:r>
              <a:rPr lang="en-US" sz="1900" b="1" dirty="0" smtClean="0">
                <a:solidFill>
                  <a:schemeClr val="tx1"/>
                </a:solidFill>
              </a:rPr>
              <a:t>Well, the deaf shall hear, their </a:t>
            </a:r>
            <a:r>
              <a:rPr lang="en-US" sz="1900" b="1" dirty="0" err="1" smtClean="0">
                <a:solidFill>
                  <a:schemeClr val="tx1"/>
                </a:solidFill>
              </a:rPr>
              <a:t>gonna</a:t>
            </a:r>
            <a:r>
              <a:rPr lang="en-US" sz="1900" b="1" dirty="0" smtClean="0">
                <a:solidFill>
                  <a:schemeClr val="tx1"/>
                </a:solidFill>
              </a:rPr>
              <a:t> talk </a:t>
            </a:r>
            <a:r>
              <a:rPr lang="en-US" sz="1900" b="1" dirty="0" smtClean="0">
                <a:solidFill>
                  <a:schemeClr val="tx1"/>
                </a:solidFill>
              </a:rPr>
              <a:t>                             The </a:t>
            </a:r>
            <a:r>
              <a:rPr lang="en-US" sz="1900" b="1" dirty="0" smtClean="0">
                <a:solidFill>
                  <a:schemeClr val="tx1"/>
                </a:solidFill>
              </a:rPr>
              <a:t>lame will pick up their bed and walk </a:t>
            </a:r>
            <a:r>
              <a:rPr lang="en-US" sz="1900" b="1" dirty="0" smtClean="0">
                <a:solidFill>
                  <a:schemeClr val="tx1"/>
                </a:solidFill>
              </a:rPr>
              <a:t>                             There's </a:t>
            </a:r>
            <a:r>
              <a:rPr lang="en-US" sz="1900" b="1" dirty="0" err="1" smtClean="0">
                <a:solidFill>
                  <a:schemeClr val="tx1"/>
                </a:solidFill>
              </a:rPr>
              <a:t>gonna</a:t>
            </a:r>
            <a:r>
              <a:rPr lang="en-US" sz="1900" b="1" dirty="0" smtClean="0">
                <a:solidFill>
                  <a:schemeClr val="tx1"/>
                </a:solidFill>
              </a:rPr>
              <a:t> be a revival in the land </a:t>
            </a:r>
            <a:r>
              <a:rPr lang="en-US" sz="19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 smtClean="0">
                <a:solidFill>
                  <a:schemeClr val="tx1"/>
                </a:solidFill>
              </a:rPr>
              <a:t>Give me that old time religion (old time religion) </a:t>
            </a:r>
            <a:r>
              <a:rPr lang="en-US" sz="1900" b="1" dirty="0" smtClean="0">
                <a:solidFill>
                  <a:schemeClr val="tx1"/>
                </a:solidFill>
              </a:rPr>
              <a:t>                        From </a:t>
            </a:r>
            <a:r>
              <a:rPr lang="en-US" sz="1900" b="1" dirty="0" smtClean="0">
                <a:solidFill>
                  <a:schemeClr val="tx1"/>
                </a:solidFill>
              </a:rPr>
              <a:t>the north, south, east and west </a:t>
            </a:r>
            <a:r>
              <a:rPr lang="en-US" sz="1900" b="1" dirty="0" smtClean="0">
                <a:solidFill>
                  <a:schemeClr val="tx1"/>
                </a:solidFill>
              </a:rPr>
              <a:t>                                             Give </a:t>
            </a:r>
            <a:r>
              <a:rPr lang="en-US" sz="1900" b="1" dirty="0" smtClean="0">
                <a:solidFill>
                  <a:schemeClr val="tx1"/>
                </a:solidFill>
              </a:rPr>
              <a:t>me that old time religion in the land (in the land) </a:t>
            </a:r>
            <a:endParaRPr lang="en-US" sz="1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's gonna be a revival in the 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168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There's gonna be a revival in the land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There's Gonna Be A Revival</dc:title>
  <dc:creator>user</dc:creator>
  <cp:lastModifiedBy>user</cp:lastModifiedBy>
  <cp:revision>4</cp:revision>
  <dcterms:created xsi:type="dcterms:W3CDTF">2016-09-24T10:51:17Z</dcterms:created>
  <dcterms:modified xsi:type="dcterms:W3CDTF">2016-09-24T12:14:23Z</dcterms:modified>
</cp:coreProperties>
</file>