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F03D6-108D-4D02-A1C6-341565C01800}" type="datetimeFigureOut">
              <a:rPr lang="en-US" smtClean="0"/>
              <a:pPr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D5B8A-01EE-44B3-96A1-64526E6A4E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Name Of Jesus.jpg"/>
          <p:cNvPicPr>
            <a:picLocks noChangeAspect="1"/>
          </p:cNvPicPr>
          <p:nvPr userDrawn="1"/>
        </p:nvPicPr>
        <p:blipFill>
          <a:blip r:embed="rId13">
            <a:lum bright="61000"/>
          </a:blip>
          <a:stretch>
            <a:fillRect/>
          </a:stretch>
        </p:blipFill>
        <p:spPr>
          <a:xfrm>
            <a:off x="0" y="-1"/>
            <a:ext cx="9144000" cy="68537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360" y="0"/>
            <a:ext cx="80010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There Is Power In The Name Of Jesus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5638800" cy="62484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There is power in the name of Jesus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 believe in His name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 have called on the name of Jesus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 are saved! We are saved!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At His name the demons flee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At His name captives are freed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For there is no other name that is higher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Than Jesus!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There is power in the name of Jesus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Like a sword in our hands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 declare in the name of Jesus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 shall stand! We shall stand!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At His name God's enemies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Shall be crushed beneath our feet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For there is no other name that is higher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Than Jesus!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 Is Power In The Name Of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 Is Power In The Name Of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 name is Jesus</dc:title>
  <dc:creator>user</dc:creator>
  <cp:lastModifiedBy>user</cp:lastModifiedBy>
  <cp:revision>7</cp:revision>
  <dcterms:created xsi:type="dcterms:W3CDTF">2016-09-26T12:21:05Z</dcterms:created>
  <dcterms:modified xsi:type="dcterms:W3CDTF">2016-09-26T14:31:12Z</dcterms:modified>
</cp:coreProperties>
</file>