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E9B66-3B2F-4F6D-9BC5-A0E9F595A2E3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8280-61D1-48E3-9016-59D2CFEB5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E9B66-3B2F-4F6D-9BC5-A0E9F595A2E3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8280-61D1-48E3-9016-59D2CFEB5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E9B66-3B2F-4F6D-9BC5-A0E9F595A2E3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8280-61D1-48E3-9016-59D2CFEB5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E9B66-3B2F-4F6D-9BC5-A0E9F595A2E3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8280-61D1-48E3-9016-59D2CFEB5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E9B66-3B2F-4F6D-9BC5-A0E9F595A2E3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8280-61D1-48E3-9016-59D2CFEB5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E9B66-3B2F-4F6D-9BC5-A0E9F595A2E3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8280-61D1-48E3-9016-59D2CFEB5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E9B66-3B2F-4F6D-9BC5-A0E9F595A2E3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8280-61D1-48E3-9016-59D2CFEB5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E9B66-3B2F-4F6D-9BC5-A0E9F595A2E3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8280-61D1-48E3-9016-59D2CFEB5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E9B66-3B2F-4F6D-9BC5-A0E9F595A2E3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8280-61D1-48E3-9016-59D2CFEB5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E9B66-3B2F-4F6D-9BC5-A0E9F595A2E3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8280-61D1-48E3-9016-59D2CFEB5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E9B66-3B2F-4F6D-9BC5-A0E9F595A2E3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8280-61D1-48E3-9016-59D2CFEB5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E9B66-3B2F-4F6D-9BC5-A0E9F595A2E3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B8280-61D1-48E3-9016-59D2CFEB5E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teadfast love of the Lord.jpg"/>
          <p:cNvPicPr>
            <a:picLocks noChangeAspect="1"/>
          </p:cNvPicPr>
          <p:nvPr userDrawn="1"/>
        </p:nvPicPr>
        <p:blipFill>
          <a:blip r:embed="rId13">
            <a:lum brigh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0"/>
            <a:ext cx="7086600" cy="838200"/>
          </a:xfrm>
        </p:spPr>
        <p:txBody>
          <a:bodyPr/>
          <a:lstStyle/>
          <a:p>
            <a:r>
              <a:rPr lang="en-US" b="1" dirty="0" smtClean="0"/>
              <a:t>The steadfast love of the Lord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219200"/>
            <a:ext cx="6324600" cy="41148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The steadfast love of the Lord never ceases,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His </a:t>
            </a:r>
            <a:r>
              <a:rPr lang="en-US" sz="2400" b="1" dirty="0" smtClean="0">
                <a:solidFill>
                  <a:schemeClr val="tx1"/>
                </a:solidFill>
              </a:rPr>
              <a:t>mercies never come to an end.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They </a:t>
            </a:r>
            <a:r>
              <a:rPr lang="en-US" sz="2400" b="1" dirty="0" smtClean="0">
                <a:solidFill>
                  <a:schemeClr val="tx1"/>
                </a:solidFill>
              </a:rPr>
              <a:t>are new </a:t>
            </a:r>
            <a:r>
              <a:rPr lang="en-US" sz="2400" b="1" dirty="0" err="1" smtClean="0">
                <a:solidFill>
                  <a:schemeClr val="tx1"/>
                </a:solidFill>
              </a:rPr>
              <a:t>ev’ry</a:t>
            </a:r>
            <a:r>
              <a:rPr lang="en-US" sz="2400" b="1" dirty="0" smtClean="0">
                <a:solidFill>
                  <a:schemeClr val="tx1"/>
                </a:solidFill>
              </a:rPr>
              <a:t> morning,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New </a:t>
            </a:r>
            <a:r>
              <a:rPr lang="en-US" sz="2400" b="1" dirty="0" err="1" smtClean="0">
                <a:solidFill>
                  <a:schemeClr val="tx1"/>
                </a:solidFill>
              </a:rPr>
              <a:t>ev’ry</a:t>
            </a:r>
            <a:r>
              <a:rPr lang="en-US" sz="2400" b="1" dirty="0" smtClean="0">
                <a:solidFill>
                  <a:schemeClr val="tx1"/>
                </a:solidFill>
              </a:rPr>
              <a:t> morning,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Great is Thy faithfulness, O Lord,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Great </a:t>
            </a:r>
            <a:r>
              <a:rPr lang="en-US" sz="2400" b="1" dirty="0" smtClean="0">
                <a:solidFill>
                  <a:schemeClr val="tx1"/>
                </a:solidFill>
              </a:rPr>
              <a:t>is Thy faithfulness, O Lord,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Great </a:t>
            </a:r>
            <a:r>
              <a:rPr lang="en-US" sz="2400" b="1" dirty="0" smtClean="0">
                <a:solidFill>
                  <a:schemeClr val="tx1"/>
                </a:solidFill>
              </a:rPr>
              <a:t>is Thy faithfulness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 steadfast love of the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15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steadfast love of the Lord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steadfast love of the Lord</dc:title>
  <dc:creator>user</dc:creator>
  <cp:lastModifiedBy>user</cp:lastModifiedBy>
  <cp:revision>8</cp:revision>
  <dcterms:created xsi:type="dcterms:W3CDTF">2016-09-08T02:33:41Z</dcterms:created>
  <dcterms:modified xsi:type="dcterms:W3CDTF">2016-09-08T14:52:55Z</dcterms:modified>
</cp:coreProperties>
</file>