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83AA-4266-4B79-B965-5056CEF7180F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596F-19AC-4CB8-9897-EBA00086BC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83AA-4266-4B79-B965-5056CEF7180F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596F-19AC-4CB8-9897-EBA00086BC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83AA-4266-4B79-B965-5056CEF7180F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596F-19AC-4CB8-9897-EBA00086BC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83AA-4266-4B79-B965-5056CEF7180F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596F-19AC-4CB8-9897-EBA00086BC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83AA-4266-4B79-B965-5056CEF7180F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596F-19AC-4CB8-9897-EBA00086BC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83AA-4266-4B79-B965-5056CEF7180F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596F-19AC-4CB8-9897-EBA00086BC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83AA-4266-4B79-B965-5056CEF7180F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596F-19AC-4CB8-9897-EBA00086BC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83AA-4266-4B79-B965-5056CEF7180F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596F-19AC-4CB8-9897-EBA00086BC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83AA-4266-4B79-B965-5056CEF7180F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596F-19AC-4CB8-9897-EBA00086BC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83AA-4266-4B79-B965-5056CEF7180F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596F-19AC-4CB8-9897-EBA00086BC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83AA-4266-4B79-B965-5056CEF7180F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596F-19AC-4CB8-9897-EBA00086BC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D83AA-4266-4B79-B965-5056CEF7180F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8596F-19AC-4CB8-9897-EBA00086BC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lessed Be The Name Of The Lord.jpg"/>
          <p:cNvPicPr>
            <a:picLocks noChangeAspect="1"/>
          </p:cNvPicPr>
          <p:nvPr userDrawn="1"/>
        </p:nvPicPr>
        <p:blipFill>
          <a:blip r:embed="rId13">
            <a:lum bright="53000"/>
          </a:blip>
          <a:stretch>
            <a:fillRect/>
          </a:stretch>
        </p:blipFill>
        <p:spPr>
          <a:xfrm>
            <a:off x="0" y="0"/>
            <a:ext cx="9144000" cy="5105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6962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[Blessed Be] The Name Of The Lord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505200"/>
            <a:ext cx="9144000" cy="35814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Blessed be the name of the Lord                                                                                                Blessed be the name of the Lord                                                                              Blessed be the name of the Lord most high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x2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Holy is the name of the Lord                                                                                          Holy is the name of the Lord                                                                                            Holy is the name of the Lord most high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x2</a:t>
            </a:r>
            <a:endParaRPr lang="en-US" sz="9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                                                                             The name of the Lord is a strong tower                       The righteous run into it and they are saved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x2</a:t>
            </a:r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Jesus is the name of the Lord</a:t>
            </a:r>
            <a:r>
              <a:rPr lang="en-US" sz="1800" b="1" dirty="0" smtClean="0">
                <a:solidFill>
                  <a:schemeClr val="tx1"/>
                </a:solidFill>
              </a:rPr>
              <a:t>,                            </a:t>
            </a:r>
            <a:r>
              <a:rPr lang="en-US" sz="1800" b="1" dirty="0" smtClean="0">
                <a:solidFill>
                  <a:schemeClr val="tx1"/>
                </a:solidFill>
              </a:rPr>
              <a:t>Jesus is </a:t>
            </a:r>
            <a:r>
              <a:rPr lang="en-US" sz="1800" b="1" dirty="0" smtClean="0">
                <a:solidFill>
                  <a:schemeClr val="tx1"/>
                </a:solidFill>
              </a:rPr>
              <a:t>the </a:t>
            </a:r>
            <a:r>
              <a:rPr lang="en-US" sz="1800" b="1" dirty="0">
                <a:solidFill>
                  <a:schemeClr val="tx1"/>
                </a:solidFill>
              </a:rPr>
              <a:t>name of the </a:t>
            </a:r>
            <a:r>
              <a:rPr lang="en-US" sz="1800" b="1" dirty="0" smtClean="0">
                <a:solidFill>
                  <a:schemeClr val="tx1"/>
                </a:solidFill>
              </a:rPr>
              <a:t>Lord                             Jesus </a:t>
            </a:r>
            <a:r>
              <a:rPr lang="en-US" sz="1800" b="1" dirty="0">
                <a:solidFill>
                  <a:schemeClr val="tx1"/>
                </a:solidFill>
              </a:rPr>
              <a:t>is the name of the Lord, Most </a:t>
            </a:r>
            <a:r>
              <a:rPr lang="en-US" sz="1800" b="1" dirty="0" smtClean="0">
                <a:solidFill>
                  <a:schemeClr val="tx1"/>
                </a:solidFill>
              </a:rPr>
              <a:t>High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x2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Glory to the name of the Lord                           Glory to the name of the Lord                                  Glory to the name of the Lord most high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x2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endParaRPr lang="en-US" sz="1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[Blessed Be] The Name Of The L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127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[Blessed Be] The Name Of The Lord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name of the Lord</dc:title>
  <dc:creator>user</dc:creator>
  <cp:lastModifiedBy>user</cp:lastModifiedBy>
  <cp:revision>10</cp:revision>
  <dcterms:created xsi:type="dcterms:W3CDTF">2016-09-22T12:06:07Z</dcterms:created>
  <dcterms:modified xsi:type="dcterms:W3CDTF">2016-09-22T22:01:01Z</dcterms:modified>
</cp:coreProperties>
</file>