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71772-215D-4516-8177-C791B316452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F2C48-CFBC-4993-A5B9-EDB8ACD8D9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he Old Rugged Cross Made The Difference.jpg"/>
          <p:cNvPicPr>
            <a:picLocks noChangeAspect="1"/>
          </p:cNvPicPr>
          <p:nvPr userDrawn="1"/>
        </p:nvPicPr>
        <p:blipFill>
          <a:blip r:embed="rId13">
            <a:lum bright="26000"/>
          </a:blip>
          <a:stretch>
            <a:fillRect/>
          </a:stretch>
        </p:blipFill>
        <p:spPr>
          <a:xfrm>
            <a:off x="5067300" y="1371600"/>
            <a:ext cx="4076700" cy="411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6962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The Old Rugged Cross Made The Difference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5943600" cy="6172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'Twas</a:t>
            </a:r>
            <a:r>
              <a:rPr lang="en-US" sz="2000" b="1" dirty="0">
                <a:solidFill>
                  <a:schemeClr val="tx1"/>
                </a:solidFill>
              </a:rPr>
              <a:t> a life filled with aimless desperation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Without hope walked the shell of a man;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Then a hand with a </a:t>
            </a:r>
            <a:r>
              <a:rPr lang="en-US" sz="2000" b="1" dirty="0" err="1">
                <a:solidFill>
                  <a:schemeClr val="tx1"/>
                </a:solidFill>
              </a:rPr>
              <a:t>nailprint</a:t>
            </a:r>
            <a:r>
              <a:rPr lang="en-US" sz="2000" b="1" dirty="0">
                <a:solidFill>
                  <a:schemeClr val="tx1"/>
                </a:solidFill>
              </a:rPr>
              <a:t> stretched downward,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Just one touch then a new life began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And </a:t>
            </a:r>
            <a:r>
              <a:rPr lang="en-US" sz="2000" b="1" dirty="0">
                <a:solidFill>
                  <a:srgbClr val="FF0000"/>
                </a:solidFill>
              </a:rPr>
              <a:t>the old rugged cross made the difference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In a life bound for heartache and defeat;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I will praise Him forever and ever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For the cross made the difference for me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Barren walls echoed harshness and anger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Little feet run in terror to hide;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Now those walls ring with love, warmth and laughter,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Since the giver of life moved inside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There's </a:t>
            </a:r>
            <a:r>
              <a:rPr lang="en-US" sz="2000" b="1" dirty="0">
                <a:solidFill>
                  <a:schemeClr val="tx1"/>
                </a:solidFill>
              </a:rPr>
              <a:t>a room filled with sad, ashen faces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Without hope death has wrapped them in gloom;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But at the side of a saint there's rejoicing,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For life can't be sealed in a </a:t>
            </a:r>
            <a:r>
              <a:rPr lang="en-US" sz="2000" b="1" dirty="0" smtClean="0">
                <a:solidFill>
                  <a:schemeClr val="tx1"/>
                </a:solidFill>
              </a:rPr>
              <a:t>tomb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Old Rugged Cross Made The Differ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Old Rugged Cross Made The Difference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Old Rugged Cross Made The Difference</dc:title>
  <dc:creator>user</dc:creator>
  <cp:lastModifiedBy>user</cp:lastModifiedBy>
  <cp:revision>6</cp:revision>
  <dcterms:created xsi:type="dcterms:W3CDTF">2016-09-30T02:31:57Z</dcterms:created>
  <dcterms:modified xsi:type="dcterms:W3CDTF">2016-09-30T03:26:51Z</dcterms:modified>
</cp:coreProperties>
</file>