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967C6-E57C-40D6-AAB2-ECFD444ED5E3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5BA88-D56B-42A6-8C44-58E35267E7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Reigns.jpg"/>
          <p:cNvPicPr>
            <a:picLocks noChangeAspect="1"/>
          </p:cNvPicPr>
          <p:nvPr userDrawn="1"/>
        </p:nvPicPr>
        <p:blipFill>
          <a:blip r:embed="rId13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4114800" cy="761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Lord Reigns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09043"/>
            <a:ext cx="4648200" cy="62484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>
                <a:solidFill>
                  <a:srgbClr val="FF0000"/>
                </a:solidFill>
              </a:rPr>
              <a:t>The Lord reigns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The Lord reigns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The Lord reigns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Let the earth rejoice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Let the earth rejoice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Let the earth rejoice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Let the people be glad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That our God reigns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A fire goes before Him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And burns up all His enemies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The hills melt like wax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At the presence of the Lord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At the presence of the Lord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The heavens declare His righteousness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The people see His glory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For You, O Lord are exalted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Over all the earth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Over all the earth</a:t>
            </a:r>
          </a:p>
          <a:p>
            <a:pPr algn="l"/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Lord Reig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 Reigns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Reigns</dc:title>
  <dc:creator>user</dc:creator>
  <cp:lastModifiedBy>user</cp:lastModifiedBy>
  <cp:revision>8</cp:revision>
  <dcterms:created xsi:type="dcterms:W3CDTF">2016-09-13T16:19:11Z</dcterms:created>
  <dcterms:modified xsi:type="dcterms:W3CDTF">2016-09-13T17:10:40Z</dcterms:modified>
</cp:coreProperties>
</file>