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923FC-E165-4A17-ABD6-86A80B662D40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DB7E-5A88-4A93-9011-DD645BD2AB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ank you Jesus.jpg"/>
          <p:cNvPicPr>
            <a:picLocks noChangeAspect="1"/>
          </p:cNvPicPr>
          <p:nvPr userDrawn="1"/>
        </p:nvPicPr>
        <p:blipFill>
          <a:blip r:embed="rId13">
            <a:lum bright="50000"/>
          </a:blip>
          <a:stretch>
            <a:fillRect/>
          </a:stretch>
        </p:blipFill>
        <p:spPr>
          <a:xfrm>
            <a:off x="3860800" y="1676400"/>
            <a:ext cx="5283200" cy="396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95400"/>
            <a:ext cx="4114800" cy="762000"/>
          </a:xfrm>
        </p:spPr>
        <p:txBody>
          <a:bodyPr/>
          <a:lstStyle/>
          <a:p>
            <a:r>
              <a:rPr lang="en-US" b="1" dirty="0" smtClean="0"/>
              <a:t>Thank you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191000"/>
            <a:ext cx="6934200" cy="2286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Thank You Jesus for Your love to me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Thank You Jesus for Your grace so free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I'll lift my voice to praise Your name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 You again and again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are </a:t>
            </a:r>
            <a:r>
              <a:rPr lang="en-US" b="1" dirty="0" err="1" smtClean="0">
                <a:solidFill>
                  <a:schemeClr val="tx1"/>
                </a:solidFill>
              </a:rPr>
              <a:t>ev'rything</a:t>
            </a:r>
            <a:r>
              <a:rPr lang="en-US" b="1" dirty="0" smtClean="0">
                <a:solidFill>
                  <a:schemeClr val="tx1"/>
                </a:solidFill>
              </a:rPr>
              <a:t> You are my Lord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 you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Thank you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Jesus</dc:title>
  <dc:creator>user</dc:creator>
  <cp:lastModifiedBy>user</cp:lastModifiedBy>
  <cp:revision>8</cp:revision>
  <dcterms:created xsi:type="dcterms:W3CDTF">2016-09-13T02:29:37Z</dcterms:created>
  <dcterms:modified xsi:type="dcterms:W3CDTF">2016-09-13T03:46:42Z</dcterms:modified>
</cp:coreProperties>
</file>