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743A-824C-42D0-B25D-12CC2B5152D7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0564C-24AD-425D-BA9A-FCE22F7F36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ng of offering.jpg"/>
          <p:cNvPicPr>
            <a:picLocks noChangeAspect="1"/>
          </p:cNvPicPr>
          <p:nvPr userDrawn="1"/>
        </p:nvPicPr>
        <p:blipFill>
          <a:blip r:embed="rId13">
            <a:lum bright="70000"/>
          </a:blip>
          <a:stretch>
            <a:fillRect/>
          </a:stretch>
        </p:blipFill>
        <p:spPr>
          <a:xfrm>
            <a:off x="0" y="0"/>
            <a:ext cx="9144000" cy="6844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4267200" cy="761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Song of offering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7086600" cy="5715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O accept these words that we bring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As an </a:t>
            </a:r>
            <a:r>
              <a:rPr lang="en-US" b="1" dirty="0" err="1" smtClean="0">
                <a:solidFill>
                  <a:schemeClr val="tx1"/>
                </a:solidFill>
              </a:rPr>
              <a:t>off'ring</a:t>
            </a:r>
            <a:r>
              <a:rPr lang="en-US" b="1" dirty="0" smtClean="0">
                <a:solidFill>
                  <a:schemeClr val="tx1"/>
                </a:solidFill>
              </a:rPr>
              <a:t> to You our King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Lifting our voices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praise to You our God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As your children we come </a:t>
            </a:r>
            <a:r>
              <a:rPr lang="en-US" altLang="ko-KR" b="1" dirty="0" smtClean="0">
                <a:solidFill>
                  <a:schemeClr val="tx1"/>
                </a:solidFill>
              </a:rPr>
              <a:t>to</a:t>
            </a:r>
            <a:r>
              <a:rPr lang="en-US" b="1" dirty="0" smtClean="0">
                <a:solidFill>
                  <a:schemeClr val="tx1"/>
                </a:solidFill>
              </a:rPr>
              <a:t> your throne                </a:t>
            </a:r>
            <a:r>
              <a:rPr lang="en-US" b="1" dirty="0" smtClean="0">
                <a:solidFill>
                  <a:schemeClr val="tx1"/>
                </a:solidFill>
              </a:rPr>
              <a:t>With the worship that’s yours alone                    Giving ourselves                                                              with our praise to you </a:t>
            </a:r>
            <a:r>
              <a:rPr lang="en-US" b="1" dirty="0" smtClean="0">
                <a:solidFill>
                  <a:schemeClr val="tx1"/>
                </a:solidFill>
              </a:rPr>
              <a:t>our God</a:t>
            </a: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Alleluia  </a:t>
            </a:r>
            <a:r>
              <a:rPr lang="en-US" b="1" dirty="0" err="1" smtClean="0">
                <a:solidFill>
                  <a:schemeClr val="tx1"/>
                </a:solidFill>
              </a:rPr>
              <a:t>alleluia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Fruit of our lips we offer to Your name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of off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of off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ng of off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Song of offering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Song of offering</dc:title>
  <dc:creator>user</dc:creator>
  <cp:lastModifiedBy>user</cp:lastModifiedBy>
  <cp:revision>5</cp:revision>
  <dcterms:created xsi:type="dcterms:W3CDTF">2016-09-18T02:14:07Z</dcterms:created>
  <dcterms:modified xsi:type="dcterms:W3CDTF">2016-09-18T03:19:28Z</dcterms:modified>
</cp:coreProperties>
</file>