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"/>
  </p:handout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-2892" y="-10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handoutMaster" Target="handoutMasters/handout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8BE51D-630B-4294-9AA4-2ABC07848602}" type="datetimeFigureOut">
              <a:rPr lang="en-US" smtClean="0"/>
              <a:pPr/>
              <a:t>9/7/2016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4CBFD-5D87-40BE-A799-D16A95EB101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EB3F7-BF05-416D-8A79-EF20016FC542}" type="datetimeFigureOut">
              <a:rPr lang="en-US" smtClean="0"/>
              <a:pPr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2568-0BC5-41F0-BDE3-B40EB06A72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EB3F7-BF05-416D-8A79-EF20016FC542}" type="datetimeFigureOut">
              <a:rPr lang="en-US" smtClean="0"/>
              <a:pPr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2568-0BC5-41F0-BDE3-B40EB06A72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EB3F7-BF05-416D-8A79-EF20016FC542}" type="datetimeFigureOut">
              <a:rPr lang="en-US" smtClean="0"/>
              <a:pPr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2568-0BC5-41F0-BDE3-B40EB06A72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EB3F7-BF05-416D-8A79-EF20016FC542}" type="datetimeFigureOut">
              <a:rPr lang="en-US" smtClean="0"/>
              <a:pPr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2568-0BC5-41F0-BDE3-B40EB06A72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EB3F7-BF05-416D-8A79-EF20016FC542}" type="datetimeFigureOut">
              <a:rPr lang="en-US" smtClean="0"/>
              <a:pPr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2568-0BC5-41F0-BDE3-B40EB06A72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EB3F7-BF05-416D-8A79-EF20016FC542}" type="datetimeFigureOut">
              <a:rPr lang="en-US" smtClean="0"/>
              <a:pPr/>
              <a:t>9/7/2016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2568-0BC5-41F0-BDE3-B40EB06A72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EB3F7-BF05-416D-8A79-EF20016FC542}" type="datetimeFigureOut">
              <a:rPr lang="en-US" smtClean="0"/>
              <a:pPr/>
              <a:t>9/7/2016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2568-0BC5-41F0-BDE3-B40EB06A72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EB3F7-BF05-416D-8A79-EF20016FC542}" type="datetimeFigureOut">
              <a:rPr lang="en-US" smtClean="0"/>
              <a:pPr/>
              <a:t>9/7/2016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2568-0BC5-41F0-BDE3-B40EB06A72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EB3F7-BF05-416D-8A79-EF20016FC542}" type="datetimeFigureOut">
              <a:rPr lang="en-US" smtClean="0"/>
              <a:pPr/>
              <a:t>9/7/2016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2568-0BC5-41F0-BDE3-B40EB06A72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EB3F7-BF05-416D-8A79-EF20016FC542}" type="datetimeFigureOut">
              <a:rPr lang="en-US" smtClean="0"/>
              <a:pPr/>
              <a:t>9/7/2016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2568-0BC5-41F0-BDE3-B40EB06A72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EB3F7-BF05-416D-8A79-EF20016FC542}" type="datetimeFigureOut">
              <a:rPr lang="en-US" smtClean="0"/>
              <a:pPr/>
              <a:t>9/7/2016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2568-0BC5-41F0-BDE3-B40EB06A72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EB3F7-BF05-416D-8A79-EF20016FC542}" type="datetimeFigureOut">
              <a:rPr lang="en-US" smtClean="0"/>
              <a:pPr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12568-0BC5-41F0-BDE3-B40EB06A72B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So good to me1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048000" y="3352800"/>
            <a:ext cx="3220107" cy="3276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0"/>
            <a:ext cx="3810000" cy="765175"/>
          </a:xfrm>
        </p:spPr>
        <p:txBody>
          <a:bodyPr/>
          <a:lstStyle/>
          <a:p>
            <a:r>
              <a:rPr lang="en-US" b="1" dirty="0" smtClean="0"/>
              <a:t>So good to me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762000"/>
            <a:ext cx="9448800" cy="48006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O God You've been so good to me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You came and found this orphan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And You brought me right into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Your family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O God You've been so good to me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You threw away my past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And You never count my sins against me 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You got me dancing 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And now I'm shouting 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You go me leaping 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And now I'm spinning Hallelujah </a:t>
            </a:r>
          </a:p>
          <a:p>
            <a:pPr algn="l"/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You're so good to me Nah </a:t>
            </a:r>
            <a:r>
              <a:rPr lang="en-US" sz="1800" b="1" dirty="0" err="1" smtClean="0">
                <a:solidFill>
                  <a:srgbClr val="FF0000"/>
                </a:solidFill>
              </a:rPr>
              <a:t>nah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You're so good to me Nah </a:t>
            </a:r>
            <a:r>
              <a:rPr lang="en-US" sz="1800" b="1" dirty="0" err="1" smtClean="0">
                <a:solidFill>
                  <a:srgbClr val="FF0000"/>
                </a:solidFill>
              </a:rPr>
              <a:t>nah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You're so good to me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O God You've been so good to me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And every day I wake up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 breath another breath of Your mercy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O God You've been so good to me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And my delight is in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You 'Cause I know that Your hand is upon me 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Jesus You're the one                                                              Who saved myself from me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So I will be the one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To praise You in the streets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 good to 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12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So good to me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 good to me</dc:title>
  <dc:creator>user</dc:creator>
  <cp:lastModifiedBy>user</cp:lastModifiedBy>
  <cp:revision>8</cp:revision>
  <dcterms:created xsi:type="dcterms:W3CDTF">2016-09-06T14:48:34Z</dcterms:created>
  <dcterms:modified xsi:type="dcterms:W3CDTF">2016-09-06T17:24:45Z</dcterms:modified>
</cp:coreProperties>
</file>