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82D4D-5F34-417B-BDA3-29B40E2698F6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C34E-4F72-461F-A97E-AFFF2F6785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 Other Name.jpg"/>
          <p:cNvPicPr>
            <a:picLocks noChangeAspect="1"/>
          </p:cNvPicPr>
          <p:nvPr userDrawn="1"/>
        </p:nvPicPr>
        <p:blipFill>
          <a:blip r:embed="rId13">
            <a:lum bright="5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8100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 Other Name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4648200" cy="6019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other name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But </a:t>
            </a:r>
            <a:r>
              <a:rPr lang="en-US" sz="1800" b="1" dirty="0" smtClean="0">
                <a:solidFill>
                  <a:schemeClr val="tx1"/>
                </a:solidFill>
              </a:rPr>
              <a:t>the name of Jesus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</a:t>
            </a:r>
            <a:r>
              <a:rPr lang="en-US" sz="1800" b="1" dirty="0" smtClean="0">
                <a:solidFill>
                  <a:schemeClr val="tx1"/>
                </a:solidFill>
              </a:rPr>
              <a:t>other name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But the name of the Lord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</a:t>
            </a:r>
            <a:r>
              <a:rPr lang="en-US" sz="1800" b="1" dirty="0" smtClean="0">
                <a:solidFill>
                  <a:schemeClr val="tx1"/>
                </a:solidFill>
              </a:rPr>
              <a:t>other name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But </a:t>
            </a:r>
            <a:r>
              <a:rPr lang="en-US" sz="1800" b="1" dirty="0" smtClean="0">
                <a:solidFill>
                  <a:schemeClr val="tx1"/>
                </a:solidFill>
              </a:rPr>
              <a:t>the name of Jesus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Is </a:t>
            </a:r>
            <a:r>
              <a:rPr lang="en-US" sz="1800" b="1" dirty="0" smtClean="0">
                <a:solidFill>
                  <a:schemeClr val="tx1"/>
                </a:solidFill>
              </a:rPr>
              <a:t>worthy of glory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worthy of honor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worthy of power And all praise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His </a:t>
            </a:r>
            <a:r>
              <a:rPr lang="en-US" sz="1800" b="1" dirty="0" smtClean="0">
                <a:solidFill>
                  <a:schemeClr val="tx1"/>
                </a:solidFill>
              </a:rPr>
              <a:t>name is exalted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Far </a:t>
            </a:r>
            <a:r>
              <a:rPr lang="en-US" sz="1800" b="1" dirty="0" smtClean="0">
                <a:solidFill>
                  <a:schemeClr val="tx1"/>
                </a:solidFill>
              </a:rPr>
              <a:t>above the earth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His </a:t>
            </a:r>
            <a:r>
              <a:rPr lang="en-US" sz="1800" b="1" dirty="0" smtClean="0">
                <a:solidFill>
                  <a:schemeClr val="tx1"/>
                </a:solidFill>
              </a:rPr>
              <a:t>name is high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Above </a:t>
            </a:r>
            <a:r>
              <a:rPr lang="en-US" sz="1800" b="1" dirty="0" smtClean="0">
                <a:solidFill>
                  <a:schemeClr val="tx1"/>
                </a:solidFill>
              </a:rPr>
              <a:t>the heavens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His </a:t>
            </a:r>
            <a:r>
              <a:rPr lang="en-US" sz="1800" b="1" dirty="0" smtClean="0">
                <a:solidFill>
                  <a:schemeClr val="tx1"/>
                </a:solidFill>
              </a:rPr>
              <a:t>name is exalted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Far </a:t>
            </a:r>
            <a:r>
              <a:rPr lang="en-US" sz="1800" b="1" dirty="0" smtClean="0">
                <a:solidFill>
                  <a:schemeClr val="tx1"/>
                </a:solidFill>
              </a:rPr>
              <a:t>above the earth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Give </a:t>
            </a:r>
            <a:r>
              <a:rPr lang="en-US" sz="1800" b="1" dirty="0" smtClean="0">
                <a:solidFill>
                  <a:schemeClr val="tx1"/>
                </a:solidFill>
              </a:rPr>
              <a:t>glory and </a:t>
            </a:r>
            <a:r>
              <a:rPr lang="en-US" sz="1800" b="1" dirty="0" smtClean="0">
                <a:solidFill>
                  <a:schemeClr val="tx1"/>
                </a:solidFill>
              </a:rPr>
              <a:t>honor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And praise unto His </a:t>
            </a:r>
            <a:r>
              <a:rPr lang="en-US" sz="1800" b="1" dirty="0" smtClean="0">
                <a:solidFill>
                  <a:schemeClr val="tx1"/>
                </a:solidFill>
              </a:rPr>
              <a:t>name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 Othe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 Other 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Other Name </dc:title>
  <dc:creator>user</dc:creator>
  <cp:lastModifiedBy>user</cp:lastModifiedBy>
  <cp:revision>4</cp:revision>
  <dcterms:created xsi:type="dcterms:W3CDTF">2016-09-09T02:11:30Z</dcterms:created>
  <dcterms:modified xsi:type="dcterms:W3CDTF">2016-09-09T03:06:58Z</dcterms:modified>
</cp:coreProperties>
</file>