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27428-F4FF-4FB9-B7BC-6963AA9E01E0}" type="datetimeFigureOut">
              <a:rPr lang="en-US" smtClean="0"/>
              <a:pPr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DE5E0-835A-4142-8536-45A0D570E0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Reign In Me.jpg"/>
          <p:cNvPicPr>
            <a:picLocks noChangeAspect="1"/>
          </p:cNvPicPr>
          <p:nvPr userDrawn="1"/>
        </p:nvPicPr>
        <p:blipFill>
          <a:blip r:embed="rId13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3434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Lord Reign In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13280"/>
            <a:ext cx="9220200" cy="6096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Over all the earth You reign on high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Every mountain stream Every sunset sky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But my one request Lord, my only aim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Is that you reign in me again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Lord, reign in me Reign in your power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Over all my dreams In my darkest hour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You are the Lord of all I am So won't you reign in me again?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Over every thought Over every word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May my life reflect The beauty of my Lord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'Cause you mean more to me Than any earthly thing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So won't you reign in me again?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Over all the earth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You reign on high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Every mountain stream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Every sunset sky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But my one request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Lord, my only aim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Is that you reign in me again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Lord, reign in me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Reign in your power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Over all my dreams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In my darkest hour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You are the Lord of all I am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So won't you reign in me again?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Lord, reign in me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Reign in your power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Over all my dreams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In my darkest hour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You are the Lord of all I am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So won't you reign in me again?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Won't you reign?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Won't you reign in me again?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Come and praise the Lord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Won't you reign in me again?</a:t>
            </a:r>
          </a:p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Read more at http://www.songlyrics.com/brenton-brown/lord-reign-in-me-lyrics/#p9VivQqJJo7t57di.99</a:t>
            </a:r>
          </a:p>
          <a:p>
            <a:pPr algn="l"/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rd Reign In Me.ps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Lord Reign In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 Reign In Me</dc:title>
  <dc:creator>user</dc:creator>
  <cp:lastModifiedBy>user</cp:lastModifiedBy>
  <cp:revision>5</cp:revision>
  <dcterms:created xsi:type="dcterms:W3CDTF">2016-09-17T03:45:17Z</dcterms:created>
  <dcterms:modified xsi:type="dcterms:W3CDTF">2016-09-17T04:43:12Z</dcterms:modified>
</cp:coreProperties>
</file>