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 showGuides="1"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5C24B-C26B-4019-8A79-13C8E9AAF152}" type="datetimeFigureOut">
              <a:rPr lang="ko-KR" altLang="en-US" smtClean="0"/>
              <a:pPr/>
              <a:t>2016-09-25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Lord, I need You.jpg"/>
          <p:cNvPicPr>
            <a:picLocks noChangeAspect="1"/>
          </p:cNvPicPr>
          <p:nvPr userDrawn="1"/>
        </p:nvPicPr>
        <p:blipFill>
          <a:blip r:embed="rId13">
            <a:lum bright="47000"/>
          </a:blip>
          <a:stretch>
            <a:fillRect/>
          </a:stretch>
        </p:blipFill>
        <p:spPr>
          <a:xfrm>
            <a:off x="0" y="0"/>
            <a:ext cx="9144000" cy="69429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428860" y="0"/>
            <a:ext cx="4392488" cy="634082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>Lord, I need You</a:t>
            </a:r>
            <a:endParaRPr lang="ko-KR" altLang="en-US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23682" y="571480"/>
            <a:ext cx="4286280" cy="628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1600" b="1" dirty="0" smtClean="0"/>
              <a:t>Lord I come, I confess</a:t>
            </a:r>
            <a:br>
              <a:rPr lang="en-US" sz="1600" b="1" dirty="0" smtClean="0"/>
            </a:br>
            <a:r>
              <a:rPr lang="en-US" sz="1600" b="1" dirty="0" smtClean="0"/>
              <a:t>Bowing here I find my rest</a:t>
            </a:r>
            <a:br>
              <a:rPr lang="en-US" sz="1600" b="1" dirty="0" smtClean="0"/>
            </a:br>
            <a:r>
              <a:rPr lang="en-US" sz="1600" b="1" dirty="0" smtClean="0"/>
              <a:t>Without You I fall apart</a:t>
            </a:r>
            <a:br>
              <a:rPr lang="en-US" sz="1600" b="1" dirty="0" smtClean="0"/>
            </a:br>
            <a:r>
              <a:rPr lang="en-US" sz="1600" b="1" dirty="0" smtClean="0"/>
              <a:t>You're the one that guides my heart</a:t>
            </a:r>
            <a:br>
              <a:rPr lang="en-US" sz="1600" b="1" dirty="0" smtClean="0"/>
            </a:b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r>
              <a:rPr lang="en-US" sz="1600" b="1" dirty="0" smtClean="0">
                <a:solidFill>
                  <a:srgbClr val="FF0000"/>
                </a:solidFill>
              </a:rPr>
              <a:t>Chorus: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Lord, I need You, oh I need You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Every hour I need You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My one defense, my righteousness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Oh God, how I need You</a:t>
            </a:r>
          </a:p>
          <a:p>
            <a:pPr lvl="0">
              <a:spcBef>
                <a:spcPct val="20000"/>
              </a:spcBef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600" b="1" dirty="0" smtClean="0"/>
              <a:t>Where sin runs deep, Your grace is more</a:t>
            </a:r>
            <a:br>
              <a:rPr lang="en-US" sz="1600" b="1" dirty="0" smtClean="0"/>
            </a:br>
            <a:r>
              <a:rPr lang="en-US" sz="1600" b="1" dirty="0" smtClean="0"/>
              <a:t>Where grace is found is where You are</a:t>
            </a:r>
            <a:br>
              <a:rPr lang="en-US" sz="1600" b="1" dirty="0" smtClean="0"/>
            </a:br>
            <a:r>
              <a:rPr lang="en-US" sz="1600" b="1" dirty="0" smtClean="0"/>
              <a:t>And where You are Lord I am free</a:t>
            </a:r>
            <a:br>
              <a:rPr lang="en-US" sz="1600" b="1" dirty="0" smtClean="0"/>
            </a:br>
            <a:r>
              <a:rPr lang="en-US" sz="1600" b="1" dirty="0" smtClean="0"/>
              <a:t>Holiness is Christ in me</a:t>
            </a:r>
            <a:br>
              <a:rPr lang="en-US" sz="1600" b="1" dirty="0" smtClean="0"/>
            </a:br>
            <a:r>
              <a:rPr lang="en-US" sz="1600" b="1" dirty="0" smtClean="0"/>
              <a:t>Yes where You are Lord I am free</a:t>
            </a:r>
            <a:br>
              <a:rPr lang="en-US" sz="1600" b="1" dirty="0" smtClean="0"/>
            </a:br>
            <a:r>
              <a:rPr lang="en-US" sz="1600" b="1" dirty="0" smtClean="0"/>
              <a:t>Holiness is Christ in me</a:t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Bridge:</a:t>
            </a:r>
            <a:br>
              <a:rPr lang="en-US" sz="1600" b="1" dirty="0" smtClean="0"/>
            </a:br>
            <a:r>
              <a:rPr lang="en-US" sz="1600" b="1" dirty="0" smtClean="0"/>
              <a:t>So teach my song to rise to You</a:t>
            </a:r>
            <a:br>
              <a:rPr lang="en-US" sz="1600" b="1" dirty="0" smtClean="0"/>
            </a:br>
            <a:r>
              <a:rPr lang="en-US" sz="1600" b="1" dirty="0" smtClean="0"/>
              <a:t>When temptation comes my way</a:t>
            </a:r>
            <a:br>
              <a:rPr lang="en-US" sz="1600" b="1" dirty="0" smtClean="0"/>
            </a:br>
            <a:r>
              <a:rPr lang="en-US" sz="1600" b="1" dirty="0" smtClean="0"/>
              <a:t>And when I cannot stand I'll fall on You</a:t>
            </a:r>
            <a:br>
              <a:rPr lang="en-US" sz="1600" b="1" dirty="0" smtClean="0"/>
            </a:br>
            <a:r>
              <a:rPr lang="en-US" sz="1600" b="1" dirty="0" smtClean="0"/>
              <a:t>Jesus You're my hope and stay</a:t>
            </a:r>
            <a:br>
              <a:rPr lang="en-US" sz="1600" b="1" dirty="0" smtClean="0"/>
            </a:br>
            <a:r>
              <a:rPr lang="en-US" sz="1600" b="1" dirty="0" smtClean="0"/>
              <a:t>And when I cannot stand I'll fall on You</a:t>
            </a:r>
            <a:br>
              <a:rPr lang="en-US" sz="1600" b="1" dirty="0" smtClean="0"/>
            </a:br>
            <a:r>
              <a:rPr lang="en-US" sz="1600" b="1" dirty="0" smtClean="0"/>
              <a:t>Jesus You're my hope and stay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rd, I need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Lord, I need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Lord, I need You</dc:title>
  <dc:creator>현빈</dc:creator>
  <cp:lastModifiedBy>user</cp:lastModifiedBy>
  <cp:revision>18</cp:revision>
  <dcterms:created xsi:type="dcterms:W3CDTF">2015-11-01T04:36:34Z</dcterms:created>
  <dcterms:modified xsi:type="dcterms:W3CDTF">2016-09-25T02:35:19Z</dcterms:modified>
</cp:coreProperties>
</file>