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59303-1994-4166-B84F-3A26EE023D0F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12E4-61CB-4556-9EE2-500A35EB8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amb of God.jpg"/>
          <p:cNvPicPr>
            <a:picLocks noChangeAspect="1"/>
          </p:cNvPicPr>
          <p:nvPr userDrawn="1"/>
        </p:nvPicPr>
        <p:blipFill>
          <a:blip r:embed="rId13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819400" cy="6889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Lamb of God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7162800" cy="5334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Lamb of God, Holy One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 Christ, Son of God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Lifted up willingly to die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That I the guilty one may know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The blood once shed, still freely flowing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Still cleansing, still healing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exalt You, Jesus my sacrifice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exalt You, my Redeemer and my Lord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exalt You, worthy Lamb of God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And in honor I bow down before Your throne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mb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mb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Lamb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Lamb of God</dc:title>
  <dc:creator>user</dc:creator>
  <cp:lastModifiedBy>user</cp:lastModifiedBy>
  <cp:revision>4</cp:revision>
  <dcterms:created xsi:type="dcterms:W3CDTF">2016-09-10T02:30:39Z</dcterms:created>
  <dcterms:modified xsi:type="dcterms:W3CDTF">2016-09-10T03:06:11Z</dcterms:modified>
</cp:coreProperties>
</file>