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4E46-4B2B-4944-AE32-62AA0C3C0485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756C-6929-4FFF-99E3-679A80315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4E46-4B2B-4944-AE32-62AA0C3C0485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756C-6929-4FFF-99E3-679A80315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4E46-4B2B-4944-AE32-62AA0C3C0485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756C-6929-4FFF-99E3-679A80315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4E46-4B2B-4944-AE32-62AA0C3C0485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756C-6929-4FFF-99E3-679A80315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4E46-4B2B-4944-AE32-62AA0C3C0485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756C-6929-4FFF-99E3-679A80315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4E46-4B2B-4944-AE32-62AA0C3C0485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756C-6929-4FFF-99E3-679A80315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4E46-4B2B-4944-AE32-62AA0C3C0485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756C-6929-4FFF-99E3-679A80315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4E46-4B2B-4944-AE32-62AA0C3C0485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756C-6929-4FFF-99E3-679A80315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4E46-4B2B-4944-AE32-62AA0C3C0485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756C-6929-4FFF-99E3-679A80315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4E46-4B2B-4944-AE32-62AA0C3C0485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756C-6929-4FFF-99E3-679A80315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4E46-4B2B-4944-AE32-62AA0C3C0485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D756C-6929-4FFF-99E3-679A80315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54E46-4B2B-4944-AE32-62AA0C3C0485}" type="datetimeFigureOut">
              <a:rPr lang="en-US" smtClean="0"/>
              <a:pPr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D756C-6929-4FFF-99E3-679A80315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6324600" cy="765175"/>
          </a:xfrm>
        </p:spPr>
        <p:txBody>
          <a:bodyPr/>
          <a:lstStyle/>
          <a:p>
            <a:r>
              <a:rPr lang="en-US" b="1" dirty="0" smtClean="0"/>
              <a:t>Joy </a:t>
            </a:r>
            <a:r>
              <a:rPr lang="en-US" b="1" dirty="0" err="1" smtClean="0"/>
              <a:t>Joy</a:t>
            </a:r>
            <a:r>
              <a:rPr lang="en-US" b="1" dirty="0" smtClean="0"/>
              <a:t> Down In My Heart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14400"/>
            <a:ext cx="9144000" cy="6096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I've got the joy, joy, joy, joy down in my </a:t>
            </a:r>
            <a:r>
              <a:rPr lang="en-US" sz="1800" b="1" dirty="0" smtClean="0">
                <a:solidFill>
                  <a:schemeClr val="tx1"/>
                </a:solidFill>
              </a:rPr>
              <a:t>heart (Where) Down </a:t>
            </a:r>
            <a:r>
              <a:rPr lang="en-US" sz="1800" b="1" dirty="0" smtClean="0">
                <a:solidFill>
                  <a:schemeClr val="tx1"/>
                </a:solidFill>
              </a:rPr>
              <a:t>in my heart</a:t>
            </a:r>
            <a:r>
              <a:rPr lang="en-US" sz="1800" b="1" dirty="0" smtClean="0">
                <a:solidFill>
                  <a:schemeClr val="tx1"/>
                </a:solidFill>
              </a:rPr>
              <a:t>! (Where)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Down </a:t>
            </a:r>
            <a:r>
              <a:rPr lang="en-US" sz="1800" b="1" dirty="0" smtClean="0">
                <a:solidFill>
                  <a:schemeClr val="tx1"/>
                </a:solidFill>
              </a:rPr>
              <a:t>in my heart</a:t>
            </a:r>
            <a:r>
              <a:rPr lang="en-US" sz="1800" b="1" dirty="0" smtClean="0">
                <a:solidFill>
                  <a:schemeClr val="tx1"/>
                </a:solidFill>
              </a:rPr>
              <a:t>!  I've </a:t>
            </a:r>
            <a:r>
              <a:rPr lang="en-US" sz="1800" b="1" dirty="0" smtClean="0">
                <a:solidFill>
                  <a:schemeClr val="tx1"/>
                </a:solidFill>
              </a:rPr>
              <a:t>got the joy, joy, joy, joy down in my </a:t>
            </a:r>
            <a:r>
              <a:rPr lang="en-US" sz="1800" b="1" dirty="0" smtClean="0">
                <a:solidFill>
                  <a:schemeClr val="tx1"/>
                </a:solidFill>
              </a:rPr>
              <a:t>heart Down </a:t>
            </a:r>
            <a:r>
              <a:rPr lang="en-US" sz="1800" b="1" dirty="0" smtClean="0">
                <a:solidFill>
                  <a:schemeClr val="tx1"/>
                </a:solidFill>
              </a:rPr>
              <a:t>in my heart to stay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smtClean="0">
                <a:solidFill>
                  <a:schemeClr val="tx1"/>
                </a:solidFill>
              </a:rPr>
              <a:t>I’ve </a:t>
            </a:r>
            <a:r>
              <a:rPr lang="en-US" sz="1800" b="1" dirty="0" smtClean="0">
                <a:solidFill>
                  <a:schemeClr val="tx1"/>
                </a:solidFill>
              </a:rPr>
              <a:t>got the peace that passes </a:t>
            </a:r>
            <a:r>
              <a:rPr lang="en-US" sz="1800" b="1" dirty="0" smtClean="0">
                <a:solidFill>
                  <a:schemeClr val="tx1"/>
                </a:solidFill>
              </a:rPr>
              <a:t>understanding Down </a:t>
            </a:r>
            <a:r>
              <a:rPr lang="en-US" sz="1800" b="1" dirty="0" smtClean="0">
                <a:solidFill>
                  <a:schemeClr val="tx1"/>
                </a:solidFill>
              </a:rPr>
              <a:t>in my heart (where?)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Down in my heart (where</a:t>
            </a:r>
            <a:r>
              <a:rPr lang="en-US" sz="1800" b="1" dirty="0" smtClean="0">
                <a:solidFill>
                  <a:schemeClr val="tx1"/>
                </a:solidFill>
              </a:rPr>
              <a:t>?) Down </a:t>
            </a:r>
            <a:r>
              <a:rPr lang="en-US" sz="1800" b="1" dirty="0" smtClean="0">
                <a:solidFill>
                  <a:schemeClr val="tx1"/>
                </a:solidFill>
              </a:rPr>
              <a:t>in my heart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I’ve got the peace that passes </a:t>
            </a:r>
            <a:r>
              <a:rPr lang="en-US" sz="1800" b="1" dirty="0" smtClean="0">
                <a:solidFill>
                  <a:schemeClr val="tx1"/>
                </a:solidFill>
              </a:rPr>
              <a:t>understanding Down </a:t>
            </a:r>
            <a:r>
              <a:rPr lang="en-US" sz="1800" b="1" dirty="0" smtClean="0">
                <a:solidFill>
                  <a:schemeClr val="tx1"/>
                </a:solidFill>
              </a:rPr>
              <a:t>in my heart (where</a:t>
            </a:r>
            <a:r>
              <a:rPr lang="en-US" sz="1800" b="1" dirty="0" smtClean="0">
                <a:solidFill>
                  <a:schemeClr val="tx1"/>
                </a:solidFill>
              </a:rPr>
              <a:t>?)                                          Down </a:t>
            </a:r>
            <a:r>
              <a:rPr lang="en-US" sz="1800" b="1" dirty="0" smtClean="0">
                <a:solidFill>
                  <a:schemeClr val="tx1"/>
                </a:solidFill>
              </a:rPr>
              <a:t>in my heart to stay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000" dirty="0" smtClean="0"/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dirty="0" smtClean="0"/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I’ve got the wonderful love of my blessed </a:t>
            </a:r>
            <a:r>
              <a:rPr lang="en-US" sz="1800" b="1" dirty="0" smtClean="0">
                <a:solidFill>
                  <a:schemeClr val="tx1"/>
                </a:solidFill>
              </a:rPr>
              <a:t>Redeemer Way </a:t>
            </a:r>
            <a:r>
              <a:rPr lang="en-US" sz="1800" b="1" dirty="0" smtClean="0">
                <a:solidFill>
                  <a:schemeClr val="tx1"/>
                </a:solidFill>
              </a:rPr>
              <a:t>down in the depths of my heart (where</a:t>
            </a:r>
            <a:r>
              <a:rPr lang="en-US" sz="1800" b="1" dirty="0" smtClean="0">
                <a:solidFill>
                  <a:schemeClr val="tx1"/>
                </a:solidFill>
              </a:rPr>
              <a:t>?) Down </a:t>
            </a:r>
            <a:r>
              <a:rPr lang="en-US" sz="1800" b="1" dirty="0" smtClean="0">
                <a:solidFill>
                  <a:schemeClr val="tx1"/>
                </a:solidFill>
              </a:rPr>
              <a:t>in the depths of my heart (where</a:t>
            </a:r>
            <a:r>
              <a:rPr lang="en-US" sz="1800" b="1" dirty="0" smtClean="0">
                <a:solidFill>
                  <a:schemeClr val="tx1"/>
                </a:solidFill>
              </a:rPr>
              <a:t>?) Down </a:t>
            </a:r>
            <a:r>
              <a:rPr lang="en-US" sz="1800" b="1" dirty="0" smtClean="0">
                <a:solidFill>
                  <a:schemeClr val="tx1"/>
                </a:solidFill>
              </a:rPr>
              <a:t>in the depths of my heart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I’ve got the wonderful love of my blessed </a:t>
            </a:r>
            <a:r>
              <a:rPr lang="en-US" sz="1800" b="1" dirty="0" smtClean="0">
                <a:solidFill>
                  <a:schemeClr val="tx1"/>
                </a:solidFill>
              </a:rPr>
              <a:t>Redeemer Way </a:t>
            </a:r>
            <a:r>
              <a:rPr lang="en-US" sz="1800" b="1" dirty="0" smtClean="0">
                <a:solidFill>
                  <a:schemeClr val="tx1"/>
                </a:solidFill>
              </a:rPr>
              <a:t>down in the depths of my heart (where</a:t>
            </a:r>
            <a:r>
              <a:rPr lang="en-US" sz="1800" b="1" dirty="0" smtClean="0">
                <a:solidFill>
                  <a:schemeClr val="tx1"/>
                </a:solidFill>
              </a:rPr>
              <a:t>?) Down </a:t>
            </a:r>
            <a:r>
              <a:rPr lang="en-US" sz="1800" b="1" dirty="0" smtClean="0">
                <a:solidFill>
                  <a:schemeClr val="tx1"/>
                </a:solidFill>
              </a:rPr>
              <a:t>in the depths of my heart to stay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 algn="l"/>
            <a:endParaRPr lang="en-US" sz="1800" dirty="0" smtClean="0"/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And I'm so happy, so very happy I've got the love(peace) of Jesus in my heart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And I'm so happy so very happy I've got the love(peace) of Jesus in my heart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oy Joy Down In My He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70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Joy Joy Down In My Heart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Joy Joy Down In My Heart</dc:title>
  <dc:creator>user</dc:creator>
  <cp:lastModifiedBy>user</cp:lastModifiedBy>
  <cp:revision>6</cp:revision>
  <dcterms:created xsi:type="dcterms:W3CDTF">2016-09-02T01:42:45Z</dcterms:created>
  <dcterms:modified xsi:type="dcterms:W3CDTF">2016-09-02T03:33:26Z</dcterms:modified>
</cp:coreProperties>
</file>