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A1DDE-B797-4B3D-9386-1960B5A8FCA1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D193-E0E9-424A-A18D-54493052E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A1DDE-B797-4B3D-9386-1960B5A8FCA1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D193-E0E9-424A-A18D-54493052E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A1DDE-B797-4B3D-9386-1960B5A8FCA1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D193-E0E9-424A-A18D-54493052E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A1DDE-B797-4B3D-9386-1960B5A8FCA1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D193-E0E9-424A-A18D-54493052E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A1DDE-B797-4B3D-9386-1960B5A8FCA1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D193-E0E9-424A-A18D-54493052E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A1DDE-B797-4B3D-9386-1960B5A8FCA1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D193-E0E9-424A-A18D-54493052E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A1DDE-B797-4B3D-9386-1960B5A8FCA1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D193-E0E9-424A-A18D-54493052E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A1DDE-B797-4B3D-9386-1960B5A8FCA1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D193-E0E9-424A-A18D-54493052E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A1DDE-B797-4B3D-9386-1960B5A8FCA1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D193-E0E9-424A-A18D-54493052E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A1DDE-B797-4B3D-9386-1960B5A8FCA1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D193-E0E9-424A-A18D-54493052E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A1DDE-B797-4B3D-9386-1960B5A8FCA1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D193-E0E9-424A-A18D-54493052E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A1DDE-B797-4B3D-9386-1960B5A8FCA1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9D193-E0E9-424A-A18D-54493052EB8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9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1"/>
            <a:ext cx="3657600" cy="762000"/>
          </a:xfrm>
        </p:spPr>
        <p:txBody>
          <a:bodyPr/>
          <a:lstStyle/>
          <a:p>
            <a:r>
              <a:rPr lang="en-US" b="1" dirty="0" smtClean="0"/>
              <a:t>Jesus Is Alive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447800"/>
            <a:ext cx="4495800" cy="44958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Hallelujah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Jesus is alive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Death has lost it's victory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And the grave has been denied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Jesus lives forever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He's alive! He's alive!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He</a:t>
            </a:r>
            <a:r>
              <a:rPr lang="en-US" sz="2400" b="1" dirty="0" smtClean="0">
                <a:solidFill>
                  <a:schemeClr val="tx1"/>
                </a:solidFill>
              </a:rPr>
              <a:t>'</a:t>
            </a:r>
            <a:r>
              <a:rPr lang="en-US" sz="2400" b="1" dirty="0" smtClean="0">
                <a:solidFill>
                  <a:schemeClr val="tx1"/>
                </a:solidFill>
              </a:rPr>
              <a:t>s the Alpha and Omega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The first and last is he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The curse of sin is broken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And we have perfect liberty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The lamb of God is risen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He's alive, He's alive!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sus Is Ali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4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 Is Alive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Is Alive</dc:title>
  <dc:creator>user</dc:creator>
  <cp:lastModifiedBy>user</cp:lastModifiedBy>
  <cp:revision>4</cp:revision>
  <dcterms:created xsi:type="dcterms:W3CDTF">2016-09-04T02:42:54Z</dcterms:created>
  <dcterms:modified xsi:type="dcterms:W3CDTF">2016-09-04T03:35:22Z</dcterms:modified>
</cp:coreProperties>
</file>