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C3EB-2599-439E-A3DC-5D0A68ED440B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CF79A-795A-4C42-8A53-4C067A88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32004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see the Lord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5334000" cy="5943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see the Lord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Seated on the throne exalted,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the train of His robe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Fills the temple with glory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the whole earth is filled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the whole earth is filled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the whole earth is filled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With His glory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Holy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Holy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Holy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Holy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Holy is the Lord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see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see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see the Lord</dc:title>
  <dc:creator>user</dc:creator>
  <cp:lastModifiedBy>user</cp:lastModifiedBy>
  <cp:revision>6</cp:revision>
  <dcterms:created xsi:type="dcterms:W3CDTF">2016-09-01T01:18:10Z</dcterms:created>
  <dcterms:modified xsi:type="dcterms:W3CDTF">2016-09-01T14:29:53Z</dcterms:modified>
</cp:coreProperties>
</file>