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D1781-18EB-465A-AC89-C1DFB677664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4EEE-FCDA-4B4F-885C-CDBD170FFC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E3CD-00F3-4AFB-810E-95136B6999A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588D-7C01-4E21-B8C8-D04CE7952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E3CD-00F3-4AFB-810E-95136B6999A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588D-7C01-4E21-B8C8-D04CE7952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E3CD-00F3-4AFB-810E-95136B6999A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588D-7C01-4E21-B8C8-D04CE7952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E3CD-00F3-4AFB-810E-95136B6999A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588D-7C01-4E21-B8C8-D04CE7952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E3CD-00F3-4AFB-810E-95136B6999A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588D-7C01-4E21-B8C8-D04CE7952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E3CD-00F3-4AFB-810E-95136B6999A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588D-7C01-4E21-B8C8-D04CE7952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E3CD-00F3-4AFB-810E-95136B6999A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588D-7C01-4E21-B8C8-D04CE7952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E3CD-00F3-4AFB-810E-95136B6999A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588D-7C01-4E21-B8C8-D04CE7952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E3CD-00F3-4AFB-810E-95136B6999A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588D-7C01-4E21-B8C8-D04CE7952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E3CD-00F3-4AFB-810E-95136B6999A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588D-7C01-4E21-B8C8-D04CE7952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E3CD-00F3-4AFB-810E-95136B6999A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588D-7C01-4E21-B8C8-D04CE79524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4E3CD-00F3-4AFB-810E-95136B6999A8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D588D-7C01-4E21-B8C8-D04CE795242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 Could Sing Of Your Love Forever1.jpg"/>
          <p:cNvPicPr>
            <a:picLocks noChangeAspect="1"/>
          </p:cNvPicPr>
          <p:nvPr userDrawn="1"/>
        </p:nvPicPr>
        <p:blipFill>
          <a:blip r:embed="rId13">
            <a:lum bright="36000"/>
          </a:blip>
          <a:stretch>
            <a:fillRect/>
          </a:stretch>
        </p:blipFill>
        <p:spPr>
          <a:xfrm>
            <a:off x="2590800" y="609600"/>
            <a:ext cx="6553200" cy="624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"/>
            <a:ext cx="6477000" cy="68579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 Could Sing Of Your Love Forever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05695"/>
            <a:ext cx="4495800" cy="6248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Over the mountains and the sea,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Your river runs with love for me,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I will open up my heart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let the healer set me free.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I'm happy to be in the truth,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I will daily lift my hands: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For I will always sing of when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Your love came down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>
                <a:solidFill>
                  <a:schemeClr val="tx1"/>
                </a:solidFill>
              </a:rPr>
              <a:t>could sing of your love forever,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 could sing of your love forever,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 could sing of your love forever,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 could sing of your love forever</a:t>
            </a:r>
            <a:r>
              <a:rPr lang="en-US" sz="2000" b="1" dirty="0" smtClean="0">
                <a:solidFill>
                  <a:schemeClr val="tx1"/>
                </a:solidFill>
              </a:rPr>
              <a:t>.[Repeat]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400" dirty="0" smtClean="0"/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Oh</a:t>
            </a:r>
            <a:r>
              <a:rPr lang="en-US" sz="2000" b="1" dirty="0">
                <a:solidFill>
                  <a:schemeClr val="tx1"/>
                </a:solidFill>
              </a:rPr>
              <a:t>, I feel like dancing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It's foolishness I know;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But when the world has seen the light,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They will dance with joy,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Like we're dancing now.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Could Sing Of Your Love Fore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Could Sing Of Your Love Forever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Could Sing Of Your Love Forever</dc:title>
  <dc:creator>user</dc:creator>
  <cp:lastModifiedBy>user</cp:lastModifiedBy>
  <cp:revision>7</cp:revision>
  <dcterms:created xsi:type="dcterms:W3CDTF">2016-09-29T19:16:25Z</dcterms:created>
  <dcterms:modified xsi:type="dcterms:W3CDTF">2016-09-29T20:39:00Z</dcterms:modified>
</cp:coreProperties>
</file>