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9273C-95C9-4AC0-8488-6D935EFAE17D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A77C5-8C19-4CBE-B2EA-23DBE6B2AD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 Has Made Me Glad.jpg"/>
          <p:cNvPicPr>
            <a:picLocks noChangeAspect="1"/>
          </p:cNvPicPr>
          <p:nvPr userDrawn="1"/>
        </p:nvPicPr>
        <p:blipFill>
          <a:blip r:embed="rId13">
            <a:lum bright="38000"/>
          </a:blip>
          <a:stretch>
            <a:fillRect/>
          </a:stretch>
        </p:blipFill>
        <p:spPr>
          <a:xfrm>
            <a:off x="0" y="-26469"/>
            <a:ext cx="9144000" cy="69109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81000"/>
            <a:ext cx="5257800" cy="5334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He Has Made Me Glad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447800"/>
            <a:ext cx="6019800" cy="44196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I will enter his gates with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Thanksgiving in my heart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 will enter his courts with praise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 will say this is the day that the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Lord has made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 will rejoice for he has made me glad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He has made me glad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He has made me glad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 will rejoice for he has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Made me glad (x2)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 Has Made Me Gl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Has Made Me Glad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Has Made Me Glad </dc:title>
  <dc:creator>user</dc:creator>
  <cp:lastModifiedBy>user</cp:lastModifiedBy>
  <cp:revision>5</cp:revision>
  <dcterms:created xsi:type="dcterms:W3CDTF">2016-09-05T03:42:05Z</dcterms:created>
  <dcterms:modified xsi:type="dcterms:W3CDTF">2016-09-05T04:23:11Z</dcterms:modified>
</cp:coreProperties>
</file>