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B01-942B-4A72-BD16-34B5DE37AA73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90C5-498E-4D3C-8774-34118386D3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B01-942B-4A72-BD16-34B5DE37AA73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90C5-498E-4D3C-8774-34118386D3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B01-942B-4A72-BD16-34B5DE37AA73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90C5-498E-4D3C-8774-34118386D3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B01-942B-4A72-BD16-34B5DE37AA73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90C5-498E-4D3C-8774-34118386D3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B01-942B-4A72-BD16-34B5DE37AA73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90C5-498E-4D3C-8774-34118386D3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B01-942B-4A72-BD16-34B5DE37AA73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90C5-498E-4D3C-8774-34118386D3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B01-942B-4A72-BD16-34B5DE37AA73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90C5-498E-4D3C-8774-34118386D3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B01-942B-4A72-BD16-34B5DE37AA73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90C5-498E-4D3C-8774-34118386D3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B01-942B-4A72-BD16-34B5DE37AA73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90C5-498E-4D3C-8774-34118386D3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B01-942B-4A72-BD16-34B5DE37AA73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90C5-498E-4D3C-8774-34118386D3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E3B01-942B-4A72-BD16-34B5DE37AA73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90C5-498E-4D3C-8774-34118386D3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E3B01-942B-4A72-BD16-34B5DE37AA73}" type="datetimeFigureOut">
              <a:rPr lang="en-US" smtClean="0"/>
              <a:t>9/11/2016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B90C5-498E-4D3C-8774-34118386D32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위대하고 강하신 주님.jpg"/>
          <p:cNvPicPr>
            <a:picLocks noChangeAspect="1"/>
          </p:cNvPicPr>
          <p:nvPr userDrawn="1"/>
        </p:nvPicPr>
        <p:blipFill>
          <a:blip r:embed="rId13">
            <a:lum bright="5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620000" cy="685799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Great And Mighty Is The Lord Our God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33400"/>
            <a:ext cx="4953000" cy="6324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Great and Mighty is the LORD our God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Great and mighty is He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Great and mighty is the LORD our God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Great and Mighty is </a:t>
            </a:r>
            <a:r>
              <a:rPr lang="en-US" sz="1800" b="1" dirty="0" smtClean="0">
                <a:solidFill>
                  <a:schemeClr val="tx1"/>
                </a:solidFill>
              </a:rPr>
              <a:t>He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Lift up the </a:t>
            </a:r>
            <a:r>
              <a:rPr lang="en-US" sz="1800" b="1" dirty="0" smtClean="0">
                <a:solidFill>
                  <a:schemeClr val="tx1"/>
                </a:solidFill>
              </a:rPr>
              <a:t>banner, let </a:t>
            </a:r>
            <a:r>
              <a:rPr lang="en-US" sz="1800" b="1" dirty="0">
                <a:solidFill>
                  <a:schemeClr val="tx1"/>
                </a:solidFill>
              </a:rPr>
              <a:t>the anthem rise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To CHRIST our king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GREAT and mighty is the LORD our God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GREAT and mighty is </a:t>
            </a:r>
            <a:r>
              <a:rPr lang="en-US" sz="1800" b="1" dirty="0" smtClean="0">
                <a:solidFill>
                  <a:schemeClr val="tx1"/>
                </a:solidFill>
              </a:rPr>
              <a:t>he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You are the words and the music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You are the song that I sing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You are the melody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You are the harmony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Praises to your name I will </a:t>
            </a:r>
            <a:r>
              <a:rPr lang="en-US" sz="1800" b="1" dirty="0" smtClean="0">
                <a:solidFill>
                  <a:schemeClr val="tx1"/>
                </a:solidFill>
              </a:rPr>
              <a:t>sing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You are the mighty GOD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You are the LORD of LORDS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You are the king of all kings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Now I return to you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The song that you gave to me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You are the song that I sing.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at And Mighty Is The Lord Our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16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Great And Mighty Is The Lord Our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And Mighty Is The Lord Our God </dc:title>
  <dc:creator>user</dc:creator>
  <cp:lastModifiedBy>user</cp:lastModifiedBy>
  <cp:revision>8</cp:revision>
  <dcterms:created xsi:type="dcterms:W3CDTF">2016-09-11T01:28:27Z</dcterms:created>
  <dcterms:modified xsi:type="dcterms:W3CDTF">2016-09-11T02:25:48Z</dcterms:modified>
</cp:coreProperties>
</file>