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112D9-8E8B-4F36-8B96-323E73318D6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7A0DA-F143-4A52-92BC-DF86C3F6AC9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Endless Light.jpg"/>
          <p:cNvPicPr>
            <a:picLocks noChangeAspect="1"/>
          </p:cNvPicPr>
          <p:nvPr userDrawn="1"/>
        </p:nvPicPr>
        <p:blipFill>
          <a:blip r:embed="rId13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"/>
            <a:ext cx="3200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Endless Light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38330"/>
            <a:ext cx="8686800" cy="6096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From the highest throne To the earth below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laid down Your life For the likes of us Great is the love of the Savior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From a wounded heart To a life made whole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Every human heart Will declare as one Great is the love of the Savior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Lord of endless light Let Your glory shine forever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All the earth All the earth Will sing Your praise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From the mountain heights To the valleys low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All created things Given life to show Jesus we live for Your glory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From the rising sun To the still of night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Every waking moment For Your delight Jesus we live for Your glory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Hope of every heart Let Your name be lifted higher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All our hearts All our hearts Will sing Your praise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God be exalted God be exalted In everything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We live for Your glory Live for Your glory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x3)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dless L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Endless Light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Endless Light</dc:title>
  <dc:creator>user</dc:creator>
  <cp:lastModifiedBy>user</cp:lastModifiedBy>
  <cp:revision>4</cp:revision>
  <dcterms:created xsi:type="dcterms:W3CDTF">2016-09-20T04:13:59Z</dcterms:created>
  <dcterms:modified xsi:type="dcterms:W3CDTF">2016-09-20T04:49:18Z</dcterms:modified>
</cp:coreProperties>
</file>