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681B-D963-4F39-A79D-4C956E483752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6482-F19F-41AC-849D-1192744D4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681B-D963-4F39-A79D-4C956E483752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6482-F19F-41AC-849D-1192744D4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681B-D963-4F39-A79D-4C956E483752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6482-F19F-41AC-849D-1192744D4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681B-D963-4F39-A79D-4C956E483752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6482-F19F-41AC-849D-1192744D4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681B-D963-4F39-A79D-4C956E483752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6482-F19F-41AC-849D-1192744D4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681B-D963-4F39-A79D-4C956E483752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6482-F19F-41AC-849D-1192744D4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681B-D963-4F39-A79D-4C956E483752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6482-F19F-41AC-849D-1192744D4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681B-D963-4F39-A79D-4C956E483752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6482-F19F-41AC-849D-1192744D4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681B-D963-4F39-A79D-4C956E483752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6482-F19F-41AC-849D-1192744D4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681B-D963-4F39-A79D-4C956E483752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6482-F19F-41AC-849D-1192744D4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D681B-D963-4F39-A79D-4C956E483752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56482-F19F-41AC-849D-1192744D4F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D681B-D963-4F39-A79D-4C956E483752}" type="datetimeFigureOut">
              <a:rPr lang="en-US" smtClean="0"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482-F19F-41AC-849D-1192744D4F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ancing Generation.jpg"/>
          <p:cNvPicPr>
            <a:picLocks noChangeAspect="1"/>
          </p:cNvPicPr>
          <p:nvPr userDrawn="1"/>
        </p:nvPicPr>
        <p:blipFill>
          <a:blip r:embed="rId13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1"/>
            <a:ext cx="46482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Dancing Generation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65290" y="838200"/>
            <a:ext cx="5778710" cy="57150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Your mercy taught us how to dance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celebrate with all we have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we'll dance to thank You for mercy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Your glory taught us how to shout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lift Your name in all the earth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we'll shout to the praise of Your glory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It's the overflow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Of a forgiven soul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now we've seen You, God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Our hearts cannot stay silent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we'll be a dancing generation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Dancing because of Your great mercy,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Your great mercy,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we'll be a shouting generation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Shouting because of Your great glory, Lord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ncing Gener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ncing Gener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Dancing Generation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Dancing Generation </dc:title>
  <dc:creator>user</dc:creator>
  <cp:lastModifiedBy>user</cp:lastModifiedBy>
  <cp:revision>8</cp:revision>
  <dcterms:created xsi:type="dcterms:W3CDTF">2016-09-27T02:39:53Z</dcterms:created>
  <dcterms:modified xsi:type="dcterms:W3CDTF">2016-09-27T03:12:47Z</dcterms:modified>
</cp:coreProperties>
</file>