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7E5D-B745-4A75-A332-A74911996F9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6E7B-2292-4CF7-AB86-080CDC76FB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me and let us go up.jpg"/>
          <p:cNvPicPr>
            <a:picLocks noChangeAspect="1"/>
          </p:cNvPicPr>
          <p:nvPr userDrawn="1"/>
        </p:nvPicPr>
        <p:blipFill>
          <a:blip r:embed="rId13">
            <a:lum bright="47000"/>
          </a:blip>
          <a:stretch>
            <a:fillRect/>
          </a:stretch>
        </p:blipFill>
        <p:spPr>
          <a:xfrm>
            <a:off x="0" y="0"/>
            <a:ext cx="91575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7651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Come and let us go up to the mountain of the Lord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077200" cy="4038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Come and let us go up to the mountain of the lord                           To the house of our god                                                          </a:t>
            </a:r>
            <a:r>
              <a:rPr lang="en-US" sz="2800" b="1" dirty="0" smtClean="0">
                <a:solidFill>
                  <a:schemeClr val="tx1"/>
                </a:solidFill>
              </a:rPr>
              <a:t>Come and let us go up to the mountain of the lord                           To the house of our god</a:t>
            </a:r>
            <a:r>
              <a:rPr lang="en-US" sz="2800" b="1" dirty="0" smtClean="0">
                <a:solidFill>
                  <a:schemeClr val="tx1"/>
                </a:solidFill>
              </a:rPr>
              <a:t>  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                                                                      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And he will teach us of his ways                                                                          </a:t>
            </a:r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</a:rPr>
              <a:t>nd we will walk in his paths                                                                     For the law shall go forth from </a:t>
            </a:r>
            <a:r>
              <a:rPr lang="en-US" sz="2800" b="1" dirty="0" err="1" smtClean="0">
                <a:solidFill>
                  <a:schemeClr val="tx1"/>
                </a:solidFill>
              </a:rPr>
              <a:t>zion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</a:rPr>
              <a:t>nd the word of the lord from Jerusalem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 and let us go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 and let us go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 and let us go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80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Come and let us go up to the mountain of the Lord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and let us go up to the mountain of the Lord</dc:title>
  <dc:creator>user</dc:creator>
  <cp:lastModifiedBy>user</cp:lastModifiedBy>
  <cp:revision>3</cp:revision>
  <dcterms:created xsi:type="dcterms:W3CDTF">2016-09-19T01:29:59Z</dcterms:created>
  <dcterms:modified xsi:type="dcterms:W3CDTF">2016-09-19T02:05:20Z</dcterms:modified>
</cp:coreProperties>
</file>